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30"/>
  </p:notesMasterIdLst>
  <p:sldIdLst>
    <p:sldId id="308" r:id="rId2"/>
    <p:sldId id="258" r:id="rId3"/>
    <p:sldId id="260" r:id="rId4"/>
    <p:sldId id="262" r:id="rId5"/>
    <p:sldId id="263" r:id="rId6"/>
    <p:sldId id="264" r:id="rId7"/>
    <p:sldId id="265" r:id="rId8"/>
    <p:sldId id="316" r:id="rId9"/>
    <p:sldId id="288" r:id="rId10"/>
    <p:sldId id="290" r:id="rId11"/>
    <p:sldId id="317" r:id="rId12"/>
    <p:sldId id="292" r:id="rId13"/>
    <p:sldId id="319" r:id="rId14"/>
    <p:sldId id="320" r:id="rId15"/>
    <p:sldId id="321" r:id="rId16"/>
    <p:sldId id="294" r:id="rId17"/>
    <p:sldId id="295" r:id="rId18"/>
    <p:sldId id="296" r:id="rId19"/>
    <p:sldId id="314" r:id="rId20"/>
    <p:sldId id="305" r:id="rId21"/>
    <p:sldId id="306" r:id="rId22"/>
    <p:sldId id="298" r:id="rId23"/>
    <p:sldId id="299" r:id="rId24"/>
    <p:sldId id="300" r:id="rId25"/>
    <p:sldId id="301" r:id="rId26"/>
    <p:sldId id="302" r:id="rId27"/>
    <p:sldId id="303" r:id="rId28"/>
    <p:sldId id="287" r:id="rId29"/>
  </p:sldIdLst>
  <p:sldSz cx="9144000" cy="6858000" type="screen4x3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8A6A54B-14AB-4655-9D40-1A723B107D4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9FAE80E-29FA-4D1D-9DD0-5E9F2B2F4B82}">
      <dgm:prSet phldrT="[Text]"/>
      <dgm:spPr/>
      <dgm:t>
        <a:bodyPr/>
        <a:lstStyle/>
        <a:p>
          <a:pPr algn="r"/>
          <a:r>
            <a:rPr lang="fa-IR" b="1" dirty="0">
              <a:solidFill>
                <a:srgbClr val="FF0000"/>
              </a:solidFill>
              <a:latin typeface="2 Titr"/>
              <a:cs typeface="B Nazanin" panose="00000400000000000000" pitchFamily="2" charset="-78"/>
            </a:rPr>
            <a:t>کاربردی: </a:t>
          </a:r>
          <a:r>
            <a:rPr lang="fa-IR" b="1" dirty="0">
              <a:solidFill>
                <a:schemeClr val="tx1"/>
              </a:solidFill>
              <a:latin typeface="2 Titr"/>
              <a:cs typeface="B Nazanin" panose="00000400000000000000" pitchFamily="2" charset="-78"/>
            </a:rPr>
            <a:t>هدف آن امکان کاربرد دانش است.</a:t>
          </a:r>
          <a:endParaRPr lang="en-US" b="1" dirty="0">
            <a:solidFill>
              <a:schemeClr val="tx1"/>
            </a:solidFill>
            <a:latin typeface="2 Titr"/>
            <a:cs typeface="B Nazanin" panose="00000400000000000000" pitchFamily="2" charset="-78"/>
          </a:endParaRPr>
        </a:p>
      </dgm:t>
    </dgm:pt>
    <dgm:pt modelId="{5608E806-2B0A-4477-96E2-F770E4B305CF}" type="parTrans" cxnId="{FCF78F77-B8C6-473D-B01A-4B4E53C422D1}">
      <dgm:prSet/>
      <dgm:spPr/>
      <dgm:t>
        <a:bodyPr/>
        <a:lstStyle/>
        <a:p>
          <a:endParaRPr lang="en-US"/>
        </a:p>
      </dgm:t>
    </dgm:pt>
    <dgm:pt modelId="{39997FE9-AAE3-499A-8969-F8D46CA251EC}" type="sibTrans" cxnId="{FCF78F77-B8C6-473D-B01A-4B4E53C422D1}">
      <dgm:prSet/>
      <dgm:spPr/>
      <dgm:t>
        <a:bodyPr/>
        <a:lstStyle/>
        <a:p>
          <a:endParaRPr lang="en-US"/>
        </a:p>
      </dgm:t>
    </dgm:pt>
    <dgm:pt modelId="{A81ED299-2E6E-4DBD-BE2B-B4BBA4AF7FF7}">
      <dgm:prSet phldrT="[Text]"/>
      <dgm:spPr/>
      <dgm:t>
        <a:bodyPr/>
        <a:lstStyle/>
        <a:p>
          <a:endParaRPr lang="en-US" dirty="0"/>
        </a:p>
      </dgm:t>
    </dgm:pt>
    <dgm:pt modelId="{8178BE0A-F388-41C3-A458-8F9AFA8DB2C7}" type="parTrans" cxnId="{7F7D3DF6-3C48-4933-BFF4-557BFBB03A47}">
      <dgm:prSet/>
      <dgm:spPr/>
      <dgm:t>
        <a:bodyPr/>
        <a:lstStyle/>
        <a:p>
          <a:endParaRPr lang="en-US"/>
        </a:p>
      </dgm:t>
    </dgm:pt>
    <dgm:pt modelId="{F2F4233E-ECCE-43A7-8C5A-8818B6976DD2}" type="sibTrans" cxnId="{7F7D3DF6-3C48-4933-BFF4-557BFBB03A47}">
      <dgm:prSet/>
      <dgm:spPr/>
      <dgm:t>
        <a:bodyPr/>
        <a:lstStyle/>
        <a:p>
          <a:endParaRPr lang="en-US"/>
        </a:p>
      </dgm:t>
    </dgm:pt>
    <dgm:pt modelId="{29652C90-1232-4928-A868-8BC095838BC1}">
      <dgm:prSet phldrT="[Text]"/>
      <dgm:spPr/>
      <dgm:t>
        <a:bodyPr/>
        <a:lstStyle/>
        <a:p>
          <a:pPr algn="r"/>
          <a:r>
            <a:rPr lang="fa-IR" b="1" dirty="0">
              <a:solidFill>
                <a:srgbClr val="FF0000"/>
              </a:solidFill>
              <a:cs typeface="B Nazanin" panose="00000400000000000000" pitchFamily="2" charset="-78"/>
            </a:rPr>
            <a:t>بنیادی</a:t>
          </a:r>
          <a:r>
            <a:rPr lang="fa-IR" b="1" dirty="0">
              <a:cs typeface="B Nazanin" panose="00000400000000000000" pitchFamily="2" charset="-78"/>
            </a:rPr>
            <a:t>: هدف اصلی اش افزایش حیطه فهم و دانش است.</a:t>
          </a:r>
          <a:endParaRPr lang="en-US" b="1" dirty="0">
            <a:cs typeface="B Nazanin" panose="00000400000000000000" pitchFamily="2" charset="-78"/>
          </a:endParaRPr>
        </a:p>
      </dgm:t>
    </dgm:pt>
    <dgm:pt modelId="{41ED88B0-3586-4988-99C1-B8920FFF5450}" type="parTrans" cxnId="{C3AB135B-C5F5-415D-993C-C6234A9B42EE}">
      <dgm:prSet/>
      <dgm:spPr/>
      <dgm:t>
        <a:bodyPr/>
        <a:lstStyle/>
        <a:p>
          <a:endParaRPr lang="en-US"/>
        </a:p>
      </dgm:t>
    </dgm:pt>
    <dgm:pt modelId="{B56706AF-06D2-4F36-827D-8C39B7A32E5B}" type="sibTrans" cxnId="{C3AB135B-C5F5-415D-993C-C6234A9B42EE}">
      <dgm:prSet/>
      <dgm:spPr/>
      <dgm:t>
        <a:bodyPr/>
        <a:lstStyle/>
        <a:p>
          <a:endParaRPr lang="en-US"/>
        </a:p>
      </dgm:t>
    </dgm:pt>
    <dgm:pt modelId="{E3BF06B8-CDDE-4660-97AC-B44F1B462578}">
      <dgm:prSet phldrT="[Text]"/>
      <dgm:spPr/>
      <dgm:t>
        <a:bodyPr/>
        <a:lstStyle/>
        <a:p>
          <a:endParaRPr lang="en-US" dirty="0"/>
        </a:p>
      </dgm:t>
    </dgm:pt>
    <dgm:pt modelId="{F979B212-286D-41CF-91F0-BBAA1F437715}" type="parTrans" cxnId="{2EDDB806-705C-4418-BDDC-547D5E492FDD}">
      <dgm:prSet/>
      <dgm:spPr/>
      <dgm:t>
        <a:bodyPr/>
        <a:lstStyle/>
        <a:p>
          <a:endParaRPr lang="en-US"/>
        </a:p>
      </dgm:t>
    </dgm:pt>
    <dgm:pt modelId="{32585777-30A9-4BCD-951F-034E5AF5FD3F}" type="sibTrans" cxnId="{2EDDB806-705C-4418-BDDC-547D5E492FDD}">
      <dgm:prSet/>
      <dgm:spPr/>
      <dgm:t>
        <a:bodyPr/>
        <a:lstStyle/>
        <a:p>
          <a:endParaRPr lang="en-US"/>
        </a:p>
      </dgm:t>
    </dgm:pt>
    <dgm:pt modelId="{93C07AE9-3099-43E7-8E3B-449A5A6E15E0}" type="pres">
      <dgm:prSet presAssocID="{A8A6A54B-14AB-4655-9D40-1A723B107D4B}" presName="linear" presStyleCnt="0">
        <dgm:presLayoutVars>
          <dgm:animLvl val="lvl"/>
          <dgm:resizeHandles val="exact"/>
        </dgm:presLayoutVars>
      </dgm:prSet>
      <dgm:spPr/>
    </dgm:pt>
    <dgm:pt modelId="{B1CC0101-EFA2-4E64-989A-EE62102A5A2D}" type="pres">
      <dgm:prSet presAssocID="{A9FAE80E-29FA-4D1D-9DD0-5E9F2B2F4B82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CCCF2601-99B7-44FB-9681-2256B9870749}" type="pres">
      <dgm:prSet presAssocID="{A9FAE80E-29FA-4D1D-9DD0-5E9F2B2F4B82}" presName="childText" presStyleLbl="revTx" presStyleIdx="0" presStyleCnt="2">
        <dgm:presLayoutVars>
          <dgm:bulletEnabled val="1"/>
        </dgm:presLayoutVars>
      </dgm:prSet>
      <dgm:spPr/>
    </dgm:pt>
    <dgm:pt modelId="{75003BBF-D8DC-4DAD-8FB4-5C3A622D4C0C}" type="pres">
      <dgm:prSet presAssocID="{29652C90-1232-4928-A868-8BC095838BC1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159D67A4-D1A8-4DEB-A51E-25FBF7BDBE20}" type="pres">
      <dgm:prSet presAssocID="{29652C90-1232-4928-A868-8BC095838BC1}" presName="childText" presStyleLbl="revTx" presStyleIdx="1" presStyleCnt="2">
        <dgm:presLayoutVars>
          <dgm:bulletEnabled val="1"/>
        </dgm:presLayoutVars>
      </dgm:prSet>
      <dgm:spPr/>
    </dgm:pt>
  </dgm:ptLst>
  <dgm:cxnLst>
    <dgm:cxn modelId="{2EDDB806-705C-4418-BDDC-547D5E492FDD}" srcId="{29652C90-1232-4928-A868-8BC095838BC1}" destId="{E3BF06B8-CDDE-4660-97AC-B44F1B462578}" srcOrd="0" destOrd="0" parTransId="{F979B212-286D-41CF-91F0-BBAA1F437715}" sibTransId="{32585777-30A9-4BCD-951F-034E5AF5FD3F}"/>
    <dgm:cxn modelId="{8AD6FC21-ABE9-494B-90AF-3117B79B84D4}" type="presOf" srcId="{29652C90-1232-4928-A868-8BC095838BC1}" destId="{75003BBF-D8DC-4DAD-8FB4-5C3A622D4C0C}" srcOrd="0" destOrd="0" presId="urn:microsoft.com/office/officeart/2005/8/layout/vList2"/>
    <dgm:cxn modelId="{C3AB135B-C5F5-415D-993C-C6234A9B42EE}" srcId="{A8A6A54B-14AB-4655-9D40-1A723B107D4B}" destId="{29652C90-1232-4928-A868-8BC095838BC1}" srcOrd="1" destOrd="0" parTransId="{41ED88B0-3586-4988-99C1-B8920FFF5450}" sibTransId="{B56706AF-06D2-4F36-827D-8C39B7A32E5B}"/>
    <dgm:cxn modelId="{0CF4E863-B626-4624-8C80-02E87FEBAE98}" type="presOf" srcId="{A8A6A54B-14AB-4655-9D40-1A723B107D4B}" destId="{93C07AE9-3099-43E7-8E3B-449A5A6E15E0}" srcOrd="0" destOrd="0" presId="urn:microsoft.com/office/officeart/2005/8/layout/vList2"/>
    <dgm:cxn modelId="{FCF78F77-B8C6-473D-B01A-4B4E53C422D1}" srcId="{A8A6A54B-14AB-4655-9D40-1A723B107D4B}" destId="{A9FAE80E-29FA-4D1D-9DD0-5E9F2B2F4B82}" srcOrd="0" destOrd="0" parTransId="{5608E806-2B0A-4477-96E2-F770E4B305CF}" sibTransId="{39997FE9-AAE3-499A-8969-F8D46CA251EC}"/>
    <dgm:cxn modelId="{E7E3939B-388A-4EDF-8763-09C8B72E1AA3}" type="presOf" srcId="{A81ED299-2E6E-4DBD-BE2B-B4BBA4AF7FF7}" destId="{CCCF2601-99B7-44FB-9681-2256B9870749}" srcOrd="0" destOrd="0" presId="urn:microsoft.com/office/officeart/2005/8/layout/vList2"/>
    <dgm:cxn modelId="{B4D07AD0-B379-41F6-8262-2A42246AA4D0}" type="presOf" srcId="{E3BF06B8-CDDE-4660-97AC-B44F1B462578}" destId="{159D67A4-D1A8-4DEB-A51E-25FBF7BDBE20}" srcOrd="0" destOrd="0" presId="urn:microsoft.com/office/officeart/2005/8/layout/vList2"/>
    <dgm:cxn modelId="{FA0290D6-CE47-47AF-8491-CA1DBA0B67A1}" type="presOf" srcId="{A9FAE80E-29FA-4D1D-9DD0-5E9F2B2F4B82}" destId="{B1CC0101-EFA2-4E64-989A-EE62102A5A2D}" srcOrd="0" destOrd="0" presId="urn:microsoft.com/office/officeart/2005/8/layout/vList2"/>
    <dgm:cxn modelId="{7F7D3DF6-3C48-4933-BFF4-557BFBB03A47}" srcId="{A9FAE80E-29FA-4D1D-9DD0-5E9F2B2F4B82}" destId="{A81ED299-2E6E-4DBD-BE2B-B4BBA4AF7FF7}" srcOrd="0" destOrd="0" parTransId="{8178BE0A-F388-41C3-A458-8F9AFA8DB2C7}" sibTransId="{F2F4233E-ECCE-43A7-8C5A-8818B6976DD2}"/>
    <dgm:cxn modelId="{8877BBD4-EBE0-4DAA-8B72-36F914EACA55}" type="presParOf" srcId="{93C07AE9-3099-43E7-8E3B-449A5A6E15E0}" destId="{B1CC0101-EFA2-4E64-989A-EE62102A5A2D}" srcOrd="0" destOrd="0" presId="urn:microsoft.com/office/officeart/2005/8/layout/vList2"/>
    <dgm:cxn modelId="{E63BADB0-E450-46E1-8349-3E422E65EB6A}" type="presParOf" srcId="{93C07AE9-3099-43E7-8E3B-449A5A6E15E0}" destId="{CCCF2601-99B7-44FB-9681-2256B9870749}" srcOrd="1" destOrd="0" presId="urn:microsoft.com/office/officeart/2005/8/layout/vList2"/>
    <dgm:cxn modelId="{3842D9F0-8F4D-4BCD-9F47-BE561A22F0D8}" type="presParOf" srcId="{93C07AE9-3099-43E7-8E3B-449A5A6E15E0}" destId="{75003BBF-D8DC-4DAD-8FB4-5C3A622D4C0C}" srcOrd="2" destOrd="0" presId="urn:microsoft.com/office/officeart/2005/8/layout/vList2"/>
    <dgm:cxn modelId="{94EC2431-39A3-4DE6-8A6D-A9E9EE2E797F}" type="presParOf" srcId="{93C07AE9-3099-43E7-8E3B-449A5A6E15E0}" destId="{159D67A4-D1A8-4DEB-A51E-25FBF7BDBE20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38889655-EF04-43F3-B926-AD11EC67E8F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B867AFC-1E23-4D31-9030-FF118FC17F3A}">
      <dgm:prSet phldrT="[Text]"/>
      <dgm:spPr/>
      <dgm:t>
        <a:bodyPr/>
        <a:lstStyle/>
        <a:p>
          <a:pPr algn="ctr"/>
          <a:r>
            <a:rPr lang="fa-IR" b="1" dirty="0">
              <a:cs typeface="B Nazanin" panose="00000400000000000000" pitchFamily="2" charset="-78"/>
            </a:rPr>
            <a:t>سنجشی</a:t>
          </a:r>
          <a:endParaRPr lang="en-US" b="1" dirty="0">
            <a:cs typeface="B Nazanin" panose="00000400000000000000" pitchFamily="2" charset="-78"/>
          </a:endParaRPr>
        </a:p>
      </dgm:t>
    </dgm:pt>
    <dgm:pt modelId="{5948912D-76AC-45E3-B256-7B4E978A64F4}" type="parTrans" cxnId="{A32D1D48-E269-480C-91EE-7EFC294CA108}">
      <dgm:prSet/>
      <dgm:spPr/>
      <dgm:t>
        <a:bodyPr/>
        <a:lstStyle/>
        <a:p>
          <a:endParaRPr lang="en-US"/>
        </a:p>
      </dgm:t>
    </dgm:pt>
    <dgm:pt modelId="{9533DDF4-67D7-4033-8182-1D7E30E70DCB}" type="sibTrans" cxnId="{A32D1D48-E269-480C-91EE-7EFC294CA108}">
      <dgm:prSet/>
      <dgm:spPr/>
      <dgm:t>
        <a:bodyPr/>
        <a:lstStyle/>
        <a:p>
          <a:endParaRPr lang="en-US"/>
        </a:p>
      </dgm:t>
    </dgm:pt>
    <dgm:pt modelId="{CD9EE381-7CCE-45B2-A8F9-553EFDE8E057}">
      <dgm:prSet phldrT="[Text]" phldr="1"/>
      <dgm:spPr/>
      <dgm:t>
        <a:bodyPr/>
        <a:lstStyle/>
        <a:p>
          <a:endParaRPr lang="en-US"/>
        </a:p>
      </dgm:t>
    </dgm:pt>
    <dgm:pt modelId="{E9315764-6BFF-4FEE-8FC9-010B864ED09F}" type="parTrans" cxnId="{48533222-BEB1-4A72-AF7E-14559D60272B}">
      <dgm:prSet/>
      <dgm:spPr/>
      <dgm:t>
        <a:bodyPr/>
        <a:lstStyle/>
        <a:p>
          <a:endParaRPr lang="en-US"/>
        </a:p>
      </dgm:t>
    </dgm:pt>
    <dgm:pt modelId="{5887FB2F-1DE2-4B2E-912A-7B7FD690237A}" type="sibTrans" cxnId="{48533222-BEB1-4A72-AF7E-14559D60272B}">
      <dgm:prSet/>
      <dgm:spPr/>
      <dgm:t>
        <a:bodyPr/>
        <a:lstStyle/>
        <a:p>
          <a:endParaRPr lang="en-US"/>
        </a:p>
      </dgm:t>
    </dgm:pt>
    <dgm:pt modelId="{344C2E0A-AEE6-44C8-97A4-DD7D7C3250EE}">
      <dgm:prSet phldrT="[Text]" phldr="1"/>
      <dgm:spPr/>
      <dgm:t>
        <a:bodyPr/>
        <a:lstStyle/>
        <a:p>
          <a:endParaRPr lang="en-US"/>
        </a:p>
      </dgm:t>
    </dgm:pt>
    <dgm:pt modelId="{FF2A5201-D626-4E87-97A1-2DBD2BE4FECD}" type="parTrans" cxnId="{AC3DFA84-A3FF-421B-9BA5-2696DFD923FF}">
      <dgm:prSet/>
      <dgm:spPr/>
      <dgm:t>
        <a:bodyPr/>
        <a:lstStyle/>
        <a:p>
          <a:endParaRPr lang="en-US"/>
        </a:p>
      </dgm:t>
    </dgm:pt>
    <dgm:pt modelId="{FA3ADD2A-C5DF-4891-B121-04421414AAB0}" type="sibTrans" cxnId="{AC3DFA84-A3FF-421B-9BA5-2696DFD923FF}">
      <dgm:prSet/>
      <dgm:spPr/>
      <dgm:t>
        <a:bodyPr/>
        <a:lstStyle/>
        <a:p>
          <a:endParaRPr lang="en-US"/>
        </a:p>
      </dgm:t>
    </dgm:pt>
    <dgm:pt modelId="{21647F6F-19C6-4B32-B1EA-11D9BF476F06}">
      <dgm:prSet phldrT="[Text]" custT="1"/>
      <dgm:spPr/>
      <dgm:t>
        <a:bodyPr/>
        <a:lstStyle/>
        <a:p>
          <a:pPr algn="ctr"/>
          <a:r>
            <a:rPr lang="fa-IR" sz="3200" b="1" dirty="0">
              <a:solidFill>
                <a:srgbClr val="FF0000"/>
              </a:solidFill>
            </a:rPr>
            <a:t>آ</a:t>
          </a:r>
          <a:r>
            <a:rPr lang="fa-IR" sz="3200" b="1" dirty="0">
              <a:solidFill>
                <a:srgbClr val="FF0000"/>
              </a:solidFill>
              <a:cs typeface="B Nazanin" panose="00000400000000000000" pitchFamily="2" charset="-78"/>
            </a:rPr>
            <a:t>زمایشی</a:t>
          </a:r>
          <a:endParaRPr lang="en-US" sz="3200" b="1" dirty="0">
            <a:solidFill>
              <a:srgbClr val="FF0000"/>
            </a:solidFill>
            <a:cs typeface="B Nazanin" panose="00000400000000000000" pitchFamily="2" charset="-78"/>
          </a:endParaRPr>
        </a:p>
      </dgm:t>
    </dgm:pt>
    <dgm:pt modelId="{30436AFC-F828-41AC-97BD-2B9CED1513F4}" type="parTrans" cxnId="{74F4A6CD-576E-444D-B35D-558F3107D5BA}">
      <dgm:prSet/>
      <dgm:spPr/>
      <dgm:t>
        <a:bodyPr/>
        <a:lstStyle/>
        <a:p>
          <a:endParaRPr lang="en-US"/>
        </a:p>
      </dgm:t>
    </dgm:pt>
    <dgm:pt modelId="{06EB43F1-DEF6-4BF4-AD28-871D13883797}" type="sibTrans" cxnId="{74F4A6CD-576E-444D-B35D-558F3107D5BA}">
      <dgm:prSet/>
      <dgm:spPr/>
      <dgm:t>
        <a:bodyPr/>
        <a:lstStyle/>
        <a:p>
          <a:endParaRPr lang="en-US"/>
        </a:p>
      </dgm:t>
    </dgm:pt>
    <dgm:pt modelId="{31B7D631-4D8A-4B99-B310-BD08AAF3C723}">
      <dgm:prSet phldrT="[Text]" custT="1"/>
      <dgm:spPr/>
      <dgm:t>
        <a:bodyPr/>
        <a:lstStyle/>
        <a:p>
          <a:pPr algn="ctr"/>
          <a:endParaRPr lang="en-US" sz="3200" b="1" dirty="0">
            <a:solidFill>
              <a:srgbClr val="FF0000"/>
            </a:solidFill>
            <a:cs typeface="B Nazanin" panose="00000400000000000000" pitchFamily="2" charset="-78"/>
          </a:endParaRPr>
        </a:p>
      </dgm:t>
    </dgm:pt>
    <dgm:pt modelId="{86E4D51C-A04B-4470-BDD7-18CA48C6D411}" type="parTrans" cxnId="{5D2057DC-886B-48E5-89EE-97F033475D56}">
      <dgm:prSet/>
      <dgm:spPr/>
      <dgm:t>
        <a:bodyPr/>
        <a:lstStyle/>
        <a:p>
          <a:endParaRPr lang="en-US"/>
        </a:p>
      </dgm:t>
    </dgm:pt>
    <dgm:pt modelId="{8D868C3E-A0DB-4108-977B-22B95D671D5F}" type="sibTrans" cxnId="{5D2057DC-886B-48E5-89EE-97F033475D56}">
      <dgm:prSet/>
      <dgm:spPr/>
      <dgm:t>
        <a:bodyPr/>
        <a:lstStyle/>
        <a:p>
          <a:endParaRPr lang="en-US"/>
        </a:p>
      </dgm:t>
    </dgm:pt>
    <dgm:pt modelId="{080C064A-16AB-40B4-A9B8-54D2B2F6DCE7}" type="pres">
      <dgm:prSet presAssocID="{38889655-EF04-43F3-B926-AD11EC67E8FA}" presName="linear" presStyleCnt="0">
        <dgm:presLayoutVars>
          <dgm:animLvl val="lvl"/>
          <dgm:resizeHandles val="exact"/>
        </dgm:presLayoutVars>
      </dgm:prSet>
      <dgm:spPr/>
    </dgm:pt>
    <dgm:pt modelId="{15F986A7-5117-45D9-9329-C95F06E60503}" type="pres">
      <dgm:prSet presAssocID="{9B867AFC-1E23-4D31-9030-FF118FC17F3A}" presName="parentText" presStyleLbl="node1" presStyleIdx="0" presStyleCnt="2" custLinFactNeighborX="-7109" custLinFactNeighborY="63598">
        <dgm:presLayoutVars>
          <dgm:chMax val="0"/>
          <dgm:bulletEnabled val="1"/>
        </dgm:presLayoutVars>
      </dgm:prSet>
      <dgm:spPr/>
    </dgm:pt>
    <dgm:pt modelId="{8A92CFB8-C607-4C85-85AA-D86FA372A7DC}" type="pres">
      <dgm:prSet presAssocID="{9B867AFC-1E23-4D31-9030-FF118FC17F3A}" presName="childText" presStyleLbl="revTx" presStyleIdx="0" presStyleCnt="2">
        <dgm:presLayoutVars>
          <dgm:bulletEnabled val="1"/>
        </dgm:presLayoutVars>
      </dgm:prSet>
      <dgm:spPr/>
    </dgm:pt>
    <dgm:pt modelId="{95B9289C-B49E-44B9-94C9-88CB11FBFAE3}" type="pres">
      <dgm:prSet presAssocID="{344C2E0A-AEE6-44C8-97A4-DD7D7C3250EE}" presName="parentText" presStyleLbl="node1" presStyleIdx="1" presStyleCnt="2" custLinFactNeighborX="-1346" custLinFactNeighborY="60995">
        <dgm:presLayoutVars>
          <dgm:chMax val="0"/>
          <dgm:bulletEnabled val="1"/>
        </dgm:presLayoutVars>
      </dgm:prSet>
      <dgm:spPr/>
    </dgm:pt>
    <dgm:pt modelId="{08CBBD15-2CD4-48B0-A3BA-B396D1C5B15B}" type="pres">
      <dgm:prSet presAssocID="{344C2E0A-AEE6-44C8-97A4-DD7D7C3250EE}" presName="childText" presStyleLbl="revTx" presStyleIdx="1" presStyleCnt="2">
        <dgm:presLayoutVars>
          <dgm:bulletEnabled val="1"/>
        </dgm:presLayoutVars>
      </dgm:prSet>
      <dgm:spPr/>
    </dgm:pt>
  </dgm:ptLst>
  <dgm:cxnLst>
    <dgm:cxn modelId="{48533222-BEB1-4A72-AF7E-14559D60272B}" srcId="{9B867AFC-1E23-4D31-9030-FF118FC17F3A}" destId="{CD9EE381-7CCE-45B2-A8F9-553EFDE8E057}" srcOrd="0" destOrd="0" parTransId="{E9315764-6BFF-4FEE-8FC9-010B864ED09F}" sibTransId="{5887FB2F-1DE2-4B2E-912A-7B7FD690237A}"/>
    <dgm:cxn modelId="{00D3023A-69FB-4DF2-9787-3A29346B3D15}" type="presOf" srcId="{38889655-EF04-43F3-B926-AD11EC67E8FA}" destId="{080C064A-16AB-40B4-A9B8-54D2B2F6DCE7}" srcOrd="0" destOrd="0" presId="urn:microsoft.com/office/officeart/2005/8/layout/vList2"/>
    <dgm:cxn modelId="{D09E343B-DF67-4CF9-8F5C-2A986AAED04E}" type="presOf" srcId="{21647F6F-19C6-4B32-B1EA-11D9BF476F06}" destId="{08CBBD15-2CD4-48B0-A3BA-B396D1C5B15B}" srcOrd="0" destOrd="0" presId="urn:microsoft.com/office/officeart/2005/8/layout/vList2"/>
    <dgm:cxn modelId="{A32D1D48-E269-480C-91EE-7EFC294CA108}" srcId="{38889655-EF04-43F3-B926-AD11EC67E8FA}" destId="{9B867AFC-1E23-4D31-9030-FF118FC17F3A}" srcOrd="0" destOrd="0" parTransId="{5948912D-76AC-45E3-B256-7B4E978A64F4}" sibTransId="{9533DDF4-67D7-4033-8182-1D7E30E70DCB}"/>
    <dgm:cxn modelId="{F0B93F4C-D0E1-4977-A2B5-EE4B06D41880}" type="presOf" srcId="{344C2E0A-AEE6-44C8-97A4-DD7D7C3250EE}" destId="{95B9289C-B49E-44B9-94C9-88CB11FBFAE3}" srcOrd="0" destOrd="0" presId="urn:microsoft.com/office/officeart/2005/8/layout/vList2"/>
    <dgm:cxn modelId="{6609F852-080F-45B8-9BCA-BC6461AF032F}" type="presOf" srcId="{CD9EE381-7CCE-45B2-A8F9-553EFDE8E057}" destId="{8A92CFB8-C607-4C85-85AA-D86FA372A7DC}" srcOrd="0" destOrd="0" presId="urn:microsoft.com/office/officeart/2005/8/layout/vList2"/>
    <dgm:cxn modelId="{9E7FB47F-21BC-414C-93DF-E6EC930D183D}" type="presOf" srcId="{9B867AFC-1E23-4D31-9030-FF118FC17F3A}" destId="{15F986A7-5117-45D9-9329-C95F06E60503}" srcOrd="0" destOrd="0" presId="urn:microsoft.com/office/officeart/2005/8/layout/vList2"/>
    <dgm:cxn modelId="{AC3DFA84-A3FF-421B-9BA5-2696DFD923FF}" srcId="{38889655-EF04-43F3-B926-AD11EC67E8FA}" destId="{344C2E0A-AEE6-44C8-97A4-DD7D7C3250EE}" srcOrd="1" destOrd="0" parTransId="{FF2A5201-D626-4E87-97A1-2DBD2BE4FECD}" sibTransId="{FA3ADD2A-C5DF-4891-B121-04421414AAB0}"/>
    <dgm:cxn modelId="{71D243BA-2119-4442-8E9B-DD9A82C11DC2}" type="presOf" srcId="{31B7D631-4D8A-4B99-B310-BD08AAF3C723}" destId="{08CBBD15-2CD4-48B0-A3BA-B396D1C5B15B}" srcOrd="0" destOrd="1" presId="urn:microsoft.com/office/officeart/2005/8/layout/vList2"/>
    <dgm:cxn modelId="{74F4A6CD-576E-444D-B35D-558F3107D5BA}" srcId="{344C2E0A-AEE6-44C8-97A4-DD7D7C3250EE}" destId="{21647F6F-19C6-4B32-B1EA-11D9BF476F06}" srcOrd="0" destOrd="0" parTransId="{30436AFC-F828-41AC-97BD-2B9CED1513F4}" sibTransId="{06EB43F1-DEF6-4BF4-AD28-871D13883797}"/>
    <dgm:cxn modelId="{5D2057DC-886B-48E5-89EE-97F033475D56}" srcId="{344C2E0A-AEE6-44C8-97A4-DD7D7C3250EE}" destId="{31B7D631-4D8A-4B99-B310-BD08AAF3C723}" srcOrd="1" destOrd="0" parTransId="{86E4D51C-A04B-4470-BDD7-18CA48C6D411}" sibTransId="{8D868C3E-A0DB-4108-977B-22B95D671D5F}"/>
    <dgm:cxn modelId="{86AE2AB2-C425-46A7-9992-F3A0F7CC2F1A}" type="presParOf" srcId="{080C064A-16AB-40B4-A9B8-54D2B2F6DCE7}" destId="{15F986A7-5117-45D9-9329-C95F06E60503}" srcOrd="0" destOrd="0" presId="urn:microsoft.com/office/officeart/2005/8/layout/vList2"/>
    <dgm:cxn modelId="{61C3AF04-1D06-4A43-8052-50216BBC90C6}" type="presParOf" srcId="{080C064A-16AB-40B4-A9B8-54D2B2F6DCE7}" destId="{8A92CFB8-C607-4C85-85AA-D86FA372A7DC}" srcOrd="1" destOrd="0" presId="urn:microsoft.com/office/officeart/2005/8/layout/vList2"/>
    <dgm:cxn modelId="{F2885AC6-1648-475C-B14E-F7121172FA10}" type="presParOf" srcId="{080C064A-16AB-40B4-A9B8-54D2B2F6DCE7}" destId="{95B9289C-B49E-44B9-94C9-88CB11FBFAE3}" srcOrd="2" destOrd="0" presId="urn:microsoft.com/office/officeart/2005/8/layout/vList2"/>
    <dgm:cxn modelId="{576E8398-7D5B-4E87-BDEB-FAE5CF1755C1}" type="presParOf" srcId="{080C064A-16AB-40B4-A9B8-54D2B2F6DCE7}" destId="{08CBBD15-2CD4-48B0-A3BA-B396D1C5B15B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19B744A-991D-4BEC-8397-C27F1F58D817}" type="doc">
      <dgm:prSet loTypeId="urn:microsoft.com/office/officeart/2008/layout/PictureStrip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FD6E814-BDCC-4194-876B-A27782F05E47}">
      <dgm:prSet phldrT="[Text]" custT="1"/>
      <dgm:spPr/>
      <dgm:t>
        <a:bodyPr/>
        <a:lstStyle/>
        <a:p>
          <a:r>
            <a:rPr lang="fa-IR" sz="3200" b="1" dirty="0">
              <a:solidFill>
                <a:srgbClr val="FF0000"/>
              </a:solidFill>
              <a:cs typeface="B Nazanin" panose="00000400000000000000" pitchFamily="2" charset="-78"/>
            </a:rPr>
            <a:t>تجربه</a:t>
          </a:r>
          <a:endParaRPr lang="en-US" sz="3200" b="1" dirty="0">
            <a:solidFill>
              <a:srgbClr val="FF0000"/>
            </a:solidFill>
            <a:cs typeface="B Nazanin" panose="00000400000000000000" pitchFamily="2" charset="-78"/>
          </a:endParaRPr>
        </a:p>
      </dgm:t>
    </dgm:pt>
    <dgm:pt modelId="{4887405A-5836-4006-A53A-E58E3F486DF7}" type="parTrans" cxnId="{D9FBF7BE-BDBD-44F6-9C48-67620C931B22}">
      <dgm:prSet/>
      <dgm:spPr/>
      <dgm:t>
        <a:bodyPr/>
        <a:lstStyle/>
        <a:p>
          <a:endParaRPr lang="en-US"/>
        </a:p>
      </dgm:t>
    </dgm:pt>
    <dgm:pt modelId="{7487E07B-F55D-4F18-8548-688894A22C95}" type="sibTrans" cxnId="{D9FBF7BE-BDBD-44F6-9C48-67620C931B22}">
      <dgm:prSet/>
      <dgm:spPr/>
      <dgm:t>
        <a:bodyPr/>
        <a:lstStyle/>
        <a:p>
          <a:endParaRPr lang="en-US"/>
        </a:p>
      </dgm:t>
    </dgm:pt>
    <dgm:pt modelId="{12502B5E-BE4A-4F55-804E-C41A356A8265}">
      <dgm:prSet phldrT="[Text]" custT="1"/>
      <dgm:spPr/>
      <dgm:t>
        <a:bodyPr/>
        <a:lstStyle/>
        <a:p>
          <a:r>
            <a:rPr lang="fa-IR" sz="3200" dirty="0">
              <a:cs typeface="B Nazanin" panose="00000400000000000000" pitchFamily="2" charset="-78"/>
            </a:rPr>
            <a:t>صاحب نظران</a:t>
          </a:r>
          <a:endParaRPr lang="en-US" sz="3200" dirty="0">
            <a:cs typeface="B Nazanin" panose="00000400000000000000" pitchFamily="2" charset="-78"/>
          </a:endParaRPr>
        </a:p>
      </dgm:t>
    </dgm:pt>
    <dgm:pt modelId="{70DF3474-290E-45CD-B6FB-5D16AB3885A9}" type="parTrans" cxnId="{D290B6F4-9779-4118-BA08-2C831CE6577A}">
      <dgm:prSet/>
      <dgm:spPr/>
      <dgm:t>
        <a:bodyPr/>
        <a:lstStyle/>
        <a:p>
          <a:endParaRPr lang="en-US"/>
        </a:p>
      </dgm:t>
    </dgm:pt>
    <dgm:pt modelId="{E48B44D5-9C29-4A20-B05F-29165B43F010}" type="sibTrans" cxnId="{D290B6F4-9779-4118-BA08-2C831CE6577A}">
      <dgm:prSet/>
      <dgm:spPr/>
      <dgm:t>
        <a:bodyPr/>
        <a:lstStyle/>
        <a:p>
          <a:endParaRPr lang="en-US"/>
        </a:p>
      </dgm:t>
    </dgm:pt>
    <dgm:pt modelId="{7A71367B-9942-48E1-85BD-8C061550B196}">
      <dgm:prSet phldrT="[Text]" custT="1"/>
      <dgm:spPr/>
      <dgm:t>
        <a:bodyPr/>
        <a:lstStyle/>
        <a:p>
          <a:pPr algn="ctr"/>
          <a:r>
            <a:rPr lang="fa-IR" sz="3200" dirty="0">
              <a:solidFill>
                <a:srgbClr val="FF0000"/>
              </a:solidFill>
              <a:cs typeface="B Nazanin" panose="00000400000000000000" pitchFamily="2" charset="-78"/>
            </a:rPr>
            <a:t>      استدلال قیاسی</a:t>
          </a:r>
          <a:endParaRPr lang="en-US" sz="3200" dirty="0">
            <a:solidFill>
              <a:srgbClr val="FF0000"/>
            </a:solidFill>
            <a:cs typeface="B Nazanin" panose="00000400000000000000" pitchFamily="2" charset="-78"/>
          </a:endParaRPr>
        </a:p>
      </dgm:t>
    </dgm:pt>
    <dgm:pt modelId="{D4F03731-48C0-4747-A5C3-B5DCB2063344}" type="parTrans" cxnId="{76D9D33A-D193-4FF2-BFA6-413FE58F3D65}">
      <dgm:prSet/>
      <dgm:spPr/>
      <dgm:t>
        <a:bodyPr/>
        <a:lstStyle/>
        <a:p>
          <a:endParaRPr lang="en-US"/>
        </a:p>
      </dgm:t>
    </dgm:pt>
    <dgm:pt modelId="{97F7B2A0-FF8D-42C8-B015-89B1D8079B06}" type="sibTrans" cxnId="{76D9D33A-D193-4FF2-BFA6-413FE58F3D65}">
      <dgm:prSet/>
      <dgm:spPr/>
      <dgm:t>
        <a:bodyPr/>
        <a:lstStyle/>
        <a:p>
          <a:endParaRPr lang="en-US"/>
        </a:p>
      </dgm:t>
    </dgm:pt>
    <dgm:pt modelId="{45004BEF-610A-4171-8D81-3724276C9314}" type="pres">
      <dgm:prSet presAssocID="{319B744A-991D-4BEC-8397-C27F1F58D817}" presName="Name0" presStyleCnt="0">
        <dgm:presLayoutVars>
          <dgm:dir/>
          <dgm:resizeHandles val="exact"/>
        </dgm:presLayoutVars>
      </dgm:prSet>
      <dgm:spPr/>
    </dgm:pt>
    <dgm:pt modelId="{BD2E750A-E05C-48CB-AFE1-EDB141770B55}" type="pres">
      <dgm:prSet presAssocID="{3FD6E814-BDCC-4194-876B-A27782F05E47}" presName="composite" presStyleCnt="0"/>
      <dgm:spPr/>
    </dgm:pt>
    <dgm:pt modelId="{18EF4A66-41FB-4C14-A40F-D337D5DD9D4F}" type="pres">
      <dgm:prSet presAssocID="{3FD6E814-BDCC-4194-876B-A27782F05E47}" presName="rect1" presStyleLbl="trAlignAcc1" presStyleIdx="0" presStyleCnt="3" custScaleX="85234" custScaleY="77108" custLinFactNeighborX="6664" custLinFactNeighborY="-3106">
        <dgm:presLayoutVars>
          <dgm:bulletEnabled val="1"/>
        </dgm:presLayoutVars>
      </dgm:prSet>
      <dgm:spPr/>
    </dgm:pt>
    <dgm:pt modelId="{D66E4C80-317F-4B2E-B9A7-F0BD93A27F45}" type="pres">
      <dgm:prSet presAssocID="{3FD6E814-BDCC-4194-876B-A27782F05E47}" presName="rect2" presStyleLbl="fgImgPlace1" presStyleIdx="0" presStyleCnt="3" custFlipHor="1" custScaleX="108122" custScaleY="66150" custLinFactNeighborX="-23118" custLinFactNeighborY="8417"/>
      <dgm:spPr/>
    </dgm:pt>
    <dgm:pt modelId="{C36062D1-A74C-43BF-A98B-9A6D63A93F45}" type="pres">
      <dgm:prSet presAssocID="{7487E07B-F55D-4F18-8548-688894A22C95}" presName="sibTrans" presStyleCnt="0"/>
      <dgm:spPr/>
    </dgm:pt>
    <dgm:pt modelId="{C716E8A8-DED8-459B-BE6E-5CD188A12BBC}" type="pres">
      <dgm:prSet presAssocID="{12502B5E-BE4A-4F55-804E-C41A356A8265}" presName="composite" presStyleCnt="0"/>
      <dgm:spPr/>
    </dgm:pt>
    <dgm:pt modelId="{D0711D37-0576-497E-8A31-BFC65C62F099}" type="pres">
      <dgm:prSet presAssocID="{12502B5E-BE4A-4F55-804E-C41A356A8265}" presName="rect1" presStyleLbl="trAlignAcc1" presStyleIdx="1" presStyleCnt="3" custScaleX="89912" custScaleY="83040" custLinFactNeighborX="8758" custLinFactNeighborY="-7380">
        <dgm:presLayoutVars>
          <dgm:bulletEnabled val="1"/>
        </dgm:presLayoutVars>
      </dgm:prSet>
      <dgm:spPr/>
    </dgm:pt>
    <dgm:pt modelId="{274D0BC5-0824-4F1F-97DF-AD6C06AA38C7}" type="pres">
      <dgm:prSet presAssocID="{12502B5E-BE4A-4F55-804E-C41A356A8265}" presName="rect2" presStyleLbl="fgImgPlace1" presStyleIdx="1" presStyleCnt="3" custScaleY="85094" custLinFactNeighborX="-15534" custLinFactNeighborY="3574"/>
      <dgm:spPr/>
    </dgm:pt>
    <dgm:pt modelId="{7A33C444-03B1-4B72-AEA9-9456DAA82BC8}" type="pres">
      <dgm:prSet presAssocID="{E48B44D5-9C29-4A20-B05F-29165B43F010}" presName="sibTrans" presStyleCnt="0"/>
      <dgm:spPr/>
    </dgm:pt>
    <dgm:pt modelId="{97BF07D4-111E-4A58-8419-4AA780CB7140}" type="pres">
      <dgm:prSet presAssocID="{7A71367B-9942-48E1-85BD-8C061550B196}" presName="composite" presStyleCnt="0"/>
      <dgm:spPr/>
    </dgm:pt>
    <dgm:pt modelId="{497A5C3D-AF30-4747-8ED0-474FF3BE9318}" type="pres">
      <dgm:prSet presAssocID="{7A71367B-9942-48E1-85BD-8C061550B196}" presName="rect1" presStyleLbl="trAlignAcc1" presStyleIdx="2" presStyleCnt="3" custScaleX="91014" custLinFactNeighborX="7021" custLinFactNeighborY="-17844">
        <dgm:presLayoutVars>
          <dgm:bulletEnabled val="1"/>
        </dgm:presLayoutVars>
      </dgm:prSet>
      <dgm:spPr/>
    </dgm:pt>
    <dgm:pt modelId="{444CA858-DA52-4368-B554-850429F42F50}" type="pres">
      <dgm:prSet presAssocID="{7A71367B-9942-48E1-85BD-8C061550B196}" presName="rect2" presStyleLbl="fgImgPlace1" presStyleIdx="2" presStyleCnt="3" custLinFactNeighborX="-26895" custLinFactNeighborY="-6396"/>
      <dgm:spPr/>
    </dgm:pt>
  </dgm:ptLst>
  <dgm:cxnLst>
    <dgm:cxn modelId="{E0231D16-B468-4CFC-A3CB-DD3E2CA58B6E}" type="presOf" srcId="{12502B5E-BE4A-4F55-804E-C41A356A8265}" destId="{D0711D37-0576-497E-8A31-BFC65C62F099}" srcOrd="0" destOrd="0" presId="urn:microsoft.com/office/officeart/2008/layout/PictureStrips"/>
    <dgm:cxn modelId="{76D9D33A-D193-4FF2-BFA6-413FE58F3D65}" srcId="{319B744A-991D-4BEC-8397-C27F1F58D817}" destId="{7A71367B-9942-48E1-85BD-8C061550B196}" srcOrd="2" destOrd="0" parTransId="{D4F03731-48C0-4747-A5C3-B5DCB2063344}" sibTransId="{97F7B2A0-FF8D-42C8-B015-89B1D8079B06}"/>
    <dgm:cxn modelId="{1113DA75-391E-4B99-BDCA-75CB4E33764D}" type="presOf" srcId="{319B744A-991D-4BEC-8397-C27F1F58D817}" destId="{45004BEF-610A-4171-8D81-3724276C9314}" srcOrd="0" destOrd="0" presId="urn:microsoft.com/office/officeart/2008/layout/PictureStrips"/>
    <dgm:cxn modelId="{4EE83D7A-C54F-449F-BAD9-2C0A555D2923}" type="presOf" srcId="{3FD6E814-BDCC-4194-876B-A27782F05E47}" destId="{18EF4A66-41FB-4C14-A40F-D337D5DD9D4F}" srcOrd="0" destOrd="0" presId="urn:microsoft.com/office/officeart/2008/layout/PictureStrips"/>
    <dgm:cxn modelId="{3E360481-0E53-47FD-98DE-D2085687FAD4}" type="presOf" srcId="{7A71367B-9942-48E1-85BD-8C061550B196}" destId="{497A5C3D-AF30-4747-8ED0-474FF3BE9318}" srcOrd="0" destOrd="0" presId="urn:microsoft.com/office/officeart/2008/layout/PictureStrips"/>
    <dgm:cxn modelId="{D9FBF7BE-BDBD-44F6-9C48-67620C931B22}" srcId="{319B744A-991D-4BEC-8397-C27F1F58D817}" destId="{3FD6E814-BDCC-4194-876B-A27782F05E47}" srcOrd="0" destOrd="0" parTransId="{4887405A-5836-4006-A53A-E58E3F486DF7}" sibTransId="{7487E07B-F55D-4F18-8548-688894A22C95}"/>
    <dgm:cxn modelId="{D290B6F4-9779-4118-BA08-2C831CE6577A}" srcId="{319B744A-991D-4BEC-8397-C27F1F58D817}" destId="{12502B5E-BE4A-4F55-804E-C41A356A8265}" srcOrd="1" destOrd="0" parTransId="{70DF3474-290E-45CD-B6FB-5D16AB3885A9}" sibTransId="{E48B44D5-9C29-4A20-B05F-29165B43F010}"/>
    <dgm:cxn modelId="{B9FF59CB-ED83-46D3-99E8-9EFD639E5B0B}" type="presParOf" srcId="{45004BEF-610A-4171-8D81-3724276C9314}" destId="{BD2E750A-E05C-48CB-AFE1-EDB141770B55}" srcOrd="0" destOrd="0" presId="urn:microsoft.com/office/officeart/2008/layout/PictureStrips"/>
    <dgm:cxn modelId="{9AC32918-0DB7-4733-B7E5-668929006135}" type="presParOf" srcId="{BD2E750A-E05C-48CB-AFE1-EDB141770B55}" destId="{18EF4A66-41FB-4C14-A40F-D337D5DD9D4F}" srcOrd="0" destOrd="0" presId="urn:microsoft.com/office/officeart/2008/layout/PictureStrips"/>
    <dgm:cxn modelId="{17F7D9E9-4A2A-4C20-9EF6-EEECC5876B75}" type="presParOf" srcId="{BD2E750A-E05C-48CB-AFE1-EDB141770B55}" destId="{D66E4C80-317F-4B2E-B9A7-F0BD93A27F45}" srcOrd="1" destOrd="0" presId="urn:microsoft.com/office/officeart/2008/layout/PictureStrips"/>
    <dgm:cxn modelId="{9DC67023-6386-4D6B-BAC3-6AEF979948E0}" type="presParOf" srcId="{45004BEF-610A-4171-8D81-3724276C9314}" destId="{C36062D1-A74C-43BF-A98B-9A6D63A93F45}" srcOrd="1" destOrd="0" presId="urn:microsoft.com/office/officeart/2008/layout/PictureStrips"/>
    <dgm:cxn modelId="{F3E9E3DE-670E-4223-AA62-186C18399AC5}" type="presParOf" srcId="{45004BEF-610A-4171-8D81-3724276C9314}" destId="{C716E8A8-DED8-459B-BE6E-5CD188A12BBC}" srcOrd="2" destOrd="0" presId="urn:microsoft.com/office/officeart/2008/layout/PictureStrips"/>
    <dgm:cxn modelId="{150DC70E-9E9D-41DF-AA0B-809E2FBF2C36}" type="presParOf" srcId="{C716E8A8-DED8-459B-BE6E-5CD188A12BBC}" destId="{D0711D37-0576-497E-8A31-BFC65C62F099}" srcOrd="0" destOrd="0" presId="urn:microsoft.com/office/officeart/2008/layout/PictureStrips"/>
    <dgm:cxn modelId="{4692D4ED-9086-4DFA-8403-CCD6A5A23E7E}" type="presParOf" srcId="{C716E8A8-DED8-459B-BE6E-5CD188A12BBC}" destId="{274D0BC5-0824-4F1F-97DF-AD6C06AA38C7}" srcOrd="1" destOrd="0" presId="urn:microsoft.com/office/officeart/2008/layout/PictureStrips"/>
    <dgm:cxn modelId="{35EF0C3F-46FA-4C3F-BB80-82F2D6C27D50}" type="presParOf" srcId="{45004BEF-610A-4171-8D81-3724276C9314}" destId="{7A33C444-03B1-4B72-AEA9-9456DAA82BC8}" srcOrd="3" destOrd="0" presId="urn:microsoft.com/office/officeart/2008/layout/PictureStrips"/>
    <dgm:cxn modelId="{3C8940B1-1612-4380-9D5A-4C33F245502E}" type="presParOf" srcId="{45004BEF-610A-4171-8D81-3724276C9314}" destId="{97BF07D4-111E-4A58-8419-4AA780CB7140}" srcOrd="4" destOrd="0" presId="urn:microsoft.com/office/officeart/2008/layout/PictureStrips"/>
    <dgm:cxn modelId="{48DCBDD9-83C6-453C-8C5A-6C1AEACCC978}" type="presParOf" srcId="{97BF07D4-111E-4A58-8419-4AA780CB7140}" destId="{497A5C3D-AF30-4747-8ED0-474FF3BE9318}" srcOrd="0" destOrd="0" presId="urn:microsoft.com/office/officeart/2008/layout/PictureStrips"/>
    <dgm:cxn modelId="{FD646FA9-35C8-451B-B92D-3B8A2F826217}" type="presParOf" srcId="{97BF07D4-111E-4A58-8419-4AA780CB7140}" destId="{444CA858-DA52-4368-B554-850429F42F50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19B744A-991D-4BEC-8397-C27F1F58D817}" type="doc">
      <dgm:prSet loTypeId="urn:microsoft.com/office/officeart/2008/layout/PictureStrip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FD6E814-BDCC-4194-876B-A27782F05E47}">
      <dgm:prSet phldrT="[Text]" custT="1"/>
      <dgm:spPr/>
      <dgm:t>
        <a:bodyPr/>
        <a:lstStyle/>
        <a:p>
          <a:r>
            <a:rPr lang="fa-IR" sz="2800" b="1" dirty="0">
              <a:solidFill>
                <a:srgbClr val="FF0000"/>
              </a:solidFill>
              <a:cs typeface="B Nazanin" panose="00000400000000000000" pitchFamily="2" charset="-78"/>
            </a:rPr>
            <a:t>استدلال</a:t>
          </a:r>
          <a:r>
            <a:rPr lang="fa-IR" sz="2800" b="1" baseline="0" dirty="0">
              <a:solidFill>
                <a:srgbClr val="FF0000"/>
              </a:solidFill>
              <a:cs typeface="B Nazanin" panose="00000400000000000000" pitchFamily="2" charset="-78"/>
            </a:rPr>
            <a:t> استقرایی</a:t>
          </a:r>
          <a:endParaRPr lang="en-US" sz="2800" b="1" dirty="0">
            <a:solidFill>
              <a:srgbClr val="FF0000"/>
            </a:solidFill>
            <a:cs typeface="B Nazanin" panose="00000400000000000000" pitchFamily="2" charset="-78"/>
          </a:endParaRPr>
        </a:p>
      </dgm:t>
    </dgm:pt>
    <dgm:pt modelId="{4887405A-5836-4006-A53A-E58E3F486DF7}" type="parTrans" cxnId="{D9FBF7BE-BDBD-44F6-9C48-67620C931B22}">
      <dgm:prSet/>
      <dgm:spPr/>
      <dgm:t>
        <a:bodyPr/>
        <a:lstStyle/>
        <a:p>
          <a:endParaRPr lang="en-US"/>
        </a:p>
      </dgm:t>
    </dgm:pt>
    <dgm:pt modelId="{7487E07B-F55D-4F18-8548-688894A22C95}" type="sibTrans" cxnId="{D9FBF7BE-BDBD-44F6-9C48-67620C931B22}">
      <dgm:prSet/>
      <dgm:spPr/>
      <dgm:t>
        <a:bodyPr/>
        <a:lstStyle/>
        <a:p>
          <a:endParaRPr lang="en-US"/>
        </a:p>
      </dgm:t>
    </dgm:pt>
    <dgm:pt modelId="{12502B5E-BE4A-4F55-804E-C41A356A8265}">
      <dgm:prSet phldrT="[Text]" custT="1"/>
      <dgm:spPr/>
      <dgm:t>
        <a:bodyPr/>
        <a:lstStyle/>
        <a:p>
          <a:r>
            <a:rPr lang="fa-IR" sz="3200" dirty="0">
              <a:cs typeface="B Nazanin" panose="00000400000000000000" pitchFamily="2" charset="-78"/>
            </a:rPr>
            <a:t>روش علمی</a:t>
          </a:r>
          <a:endParaRPr lang="en-US" sz="3200" dirty="0">
            <a:cs typeface="B Nazanin" panose="00000400000000000000" pitchFamily="2" charset="-78"/>
          </a:endParaRPr>
        </a:p>
      </dgm:t>
    </dgm:pt>
    <dgm:pt modelId="{70DF3474-290E-45CD-B6FB-5D16AB3885A9}" type="parTrans" cxnId="{D290B6F4-9779-4118-BA08-2C831CE6577A}">
      <dgm:prSet/>
      <dgm:spPr/>
      <dgm:t>
        <a:bodyPr/>
        <a:lstStyle/>
        <a:p>
          <a:endParaRPr lang="en-US"/>
        </a:p>
      </dgm:t>
    </dgm:pt>
    <dgm:pt modelId="{E48B44D5-9C29-4A20-B05F-29165B43F010}" type="sibTrans" cxnId="{D290B6F4-9779-4118-BA08-2C831CE6577A}">
      <dgm:prSet/>
      <dgm:spPr/>
      <dgm:t>
        <a:bodyPr/>
        <a:lstStyle/>
        <a:p>
          <a:endParaRPr lang="en-US"/>
        </a:p>
      </dgm:t>
    </dgm:pt>
    <dgm:pt modelId="{45004BEF-610A-4171-8D81-3724276C9314}" type="pres">
      <dgm:prSet presAssocID="{319B744A-991D-4BEC-8397-C27F1F58D817}" presName="Name0" presStyleCnt="0">
        <dgm:presLayoutVars>
          <dgm:dir/>
          <dgm:resizeHandles val="exact"/>
        </dgm:presLayoutVars>
      </dgm:prSet>
      <dgm:spPr/>
    </dgm:pt>
    <dgm:pt modelId="{BD2E750A-E05C-48CB-AFE1-EDB141770B55}" type="pres">
      <dgm:prSet presAssocID="{3FD6E814-BDCC-4194-876B-A27782F05E47}" presName="composite" presStyleCnt="0"/>
      <dgm:spPr/>
    </dgm:pt>
    <dgm:pt modelId="{18EF4A66-41FB-4C14-A40F-D337D5DD9D4F}" type="pres">
      <dgm:prSet presAssocID="{3FD6E814-BDCC-4194-876B-A27782F05E47}" presName="rect1" presStyleLbl="trAlignAcc1" presStyleIdx="0" presStyleCnt="2" custScaleX="85234" custScaleY="77108" custLinFactNeighborX="8098" custLinFactNeighborY="176">
        <dgm:presLayoutVars>
          <dgm:bulletEnabled val="1"/>
        </dgm:presLayoutVars>
      </dgm:prSet>
      <dgm:spPr/>
    </dgm:pt>
    <dgm:pt modelId="{D66E4C80-317F-4B2E-B9A7-F0BD93A27F45}" type="pres">
      <dgm:prSet presAssocID="{3FD6E814-BDCC-4194-876B-A27782F05E47}" presName="rect2" presStyleLbl="fgImgPlace1" presStyleIdx="0" presStyleCnt="2" custFlipHor="1" custScaleX="108122" custScaleY="66150" custLinFactNeighborX="-23118" custLinFactNeighborY="8417"/>
      <dgm:spPr/>
    </dgm:pt>
    <dgm:pt modelId="{C36062D1-A74C-43BF-A98B-9A6D63A93F45}" type="pres">
      <dgm:prSet presAssocID="{7487E07B-F55D-4F18-8548-688894A22C95}" presName="sibTrans" presStyleCnt="0"/>
      <dgm:spPr/>
    </dgm:pt>
    <dgm:pt modelId="{C716E8A8-DED8-459B-BE6E-5CD188A12BBC}" type="pres">
      <dgm:prSet presAssocID="{12502B5E-BE4A-4F55-804E-C41A356A8265}" presName="composite" presStyleCnt="0"/>
      <dgm:spPr/>
    </dgm:pt>
    <dgm:pt modelId="{D0711D37-0576-497E-8A31-BFC65C62F099}" type="pres">
      <dgm:prSet presAssocID="{12502B5E-BE4A-4F55-804E-C41A356A8265}" presName="rect1" presStyleLbl="trAlignAcc1" presStyleIdx="1" presStyleCnt="2" custScaleX="89912" custScaleY="83040" custLinFactNeighborX="8758" custLinFactNeighborY="-7380">
        <dgm:presLayoutVars>
          <dgm:bulletEnabled val="1"/>
        </dgm:presLayoutVars>
      </dgm:prSet>
      <dgm:spPr/>
    </dgm:pt>
    <dgm:pt modelId="{274D0BC5-0824-4F1F-97DF-AD6C06AA38C7}" type="pres">
      <dgm:prSet presAssocID="{12502B5E-BE4A-4F55-804E-C41A356A8265}" presName="rect2" presStyleLbl="fgImgPlace1" presStyleIdx="1" presStyleCnt="2" custScaleY="85094" custLinFactNeighborX="-15534" custLinFactNeighborY="3574"/>
      <dgm:spPr/>
    </dgm:pt>
  </dgm:ptLst>
  <dgm:cxnLst>
    <dgm:cxn modelId="{922F6F2C-AC0B-4D68-BA93-AC99B1DDF1D0}" type="presOf" srcId="{319B744A-991D-4BEC-8397-C27F1F58D817}" destId="{45004BEF-610A-4171-8D81-3724276C9314}" srcOrd="0" destOrd="0" presId="urn:microsoft.com/office/officeart/2008/layout/PictureStrips"/>
    <dgm:cxn modelId="{9E5699AC-9D2D-46EC-BF5A-0E5DD8DBD7C9}" type="presOf" srcId="{12502B5E-BE4A-4F55-804E-C41A356A8265}" destId="{D0711D37-0576-497E-8A31-BFC65C62F099}" srcOrd="0" destOrd="0" presId="urn:microsoft.com/office/officeart/2008/layout/PictureStrips"/>
    <dgm:cxn modelId="{D9FBF7BE-BDBD-44F6-9C48-67620C931B22}" srcId="{319B744A-991D-4BEC-8397-C27F1F58D817}" destId="{3FD6E814-BDCC-4194-876B-A27782F05E47}" srcOrd="0" destOrd="0" parTransId="{4887405A-5836-4006-A53A-E58E3F486DF7}" sibTransId="{7487E07B-F55D-4F18-8548-688894A22C95}"/>
    <dgm:cxn modelId="{C2116ED2-34CB-41B4-AC4E-CB9E48C9B1F3}" type="presOf" srcId="{3FD6E814-BDCC-4194-876B-A27782F05E47}" destId="{18EF4A66-41FB-4C14-A40F-D337D5DD9D4F}" srcOrd="0" destOrd="0" presId="urn:microsoft.com/office/officeart/2008/layout/PictureStrips"/>
    <dgm:cxn modelId="{D290B6F4-9779-4118-BA08-2C831CE6577A}" srcId="{319B744A-991D-4BEC-8397-C27F1F58D817}" destId="{12502B5E-BE4A-4F55-804E-C41A356A8265}" srcOrd="1" destOrd="0" parTransId="{70DF3474-290E-45CD-B6FB-5D16AB3885A9}" sibTransId="{E48B44D5-9C29-4A20-B05F-29165B43F010}"/>
    <dgm:cxn modelId="{979273A6-1A8F-4C8E-A38F-4FFFC9E67DE5}" type="presParOf" srcId="{45004BEF-610A-4171-8D81-3724276C9314}" destId="{BD2E750A-E05C-48CB-AFE1-EDB141770B55}" srcOrd="0" destOrd="0" presId="urn:microsoft.com/office/officeart/2008/layout/PictureStrips"/>
    <dgm:cxn modelId="{DDF7013D-FB64-4903-B4B3-E026DC948F26}" type="presParOf" srcId="{BD2E750A-E05C-48CB-AFE1-EDB141770B55}" destId="{18EF4A66-41FB-4C14-A40F-D337D5DD9D4F}" srcOrd="0" destOrd="0" presId="urn:microsoft.com/office/officeart/2008/layout/PictureStrips"/>
    <dgm:cxn modelId="{96745026-20EF-4436-B85A-29ED0D306146}" type="presParOf" srcId="{BD2E750A-E05C-48CB-AFE1-EDB141770B55}" destId="{D66E4C80-317F-4B2E-B9A7-F0BD93A27F45}" srcOrd="1" destOrd="0" presId="urn:microsoft.com/office/officeart/2008/layout/PictureStrips"/>
    <dgm:cxn modelId="{3C479586-AF6F-4C75-8810-4E992AC537A6}" type="presParOf" srcId="{45004BEF-610A-4171-8D81-3724276C9314}" destId="{C36062D1-A74C-43BF-A98B-9A6D63A93F45}" srcOrd="1" destOrd="0" presId="urn:microsoft.com/office/officeart/2008/layout/PictureStrips"/>
    <dgm:cxn modelId="{18989D0D-3DF4-4AC9-818C-1CEA60FAAAB8}" type="presParOf" srcId="{45004BEF-610A-4171-8D81-3724276C9314}" destId="{C716E8A8-DED8-459B-BE6E-5CD188A12BBC}" srcOrd="2" destOrd="0" presId="urn:microsoft.com/office/officeart/2008/layout/PictureStrips"/>
    <dgm:cxn modelId="{A2109A34-D831-4452-B88F-7B86D8C01A12}" type="presParOf" srcId="{C716E8A8-DED8-459B-BE6E-5CD188A12BBC}" destId="{D0711D37-0576-497E-8A31-BFC65C62F099}" srcOrd="0" destOrd="0" presId="urn:microsoft.com/office/officeart/2008/layout/PictureStrips"/>
    <dgm:cxn modelId="{90E2E751-28D9-4526-9A1B-F2D526A261EE}" type="presParOf" srcId="{C716E8A8-DED8-459B-BE6E-5CD188A12BBC}" destId="{274D0BC5-0824-4F1F-97DF-AD6C06AA38C7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71105A0-B5A9-4BA5-81A6-3A5C9303FC36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A18BEB1-FA7B-49C4-ABEA-3CAAEFA7FA17}">
      <dgm:prSet phldrT="[Text]"/>
      <dgm:spPr/>
      <dgm:t>
        <a:bodyPr/>
        <a:lstStyle/>
        <a:p>
          <a:pPr algn="ctr"/>
          <a:r>
            <a:rPr lang="fa-IR" b="1" dirty="0">
              <a:solidFill>
                <a:schemeClr val="tx1"/>
              </a:solidFill>
              <a:cs typeface="B Nazanin" panose="00000400000000000000" pitchFamily="2" charset="-78"/>
            </a:rPr>
            <a:t>تشخیص مسئله</a:t>
          </a:r>
          <a:endParaRPr lang="en-US" b="1" dirty="0">
            <a:solidFill>
              <a:schemeClr val="tx1"/>
            </a:solidFill>
            <a:cs typeface="B Nazanin" panose="00000400000000000000" pitchFamily="2" charset="-78"/>
          </a:endParaRPr>
        </a:p>
      </dgm:t>
    </dgm:pt>
    <dgm:pt modelId="{83FB2326-9A99-4538-8E1B-AEFCEE26FFD1}" type="parTrans" cxnId="{4DB2185A-261D-40B4-A276-505D7690F23A}">
      <dgm:prSet/>
      <dgm:spPr/>
      <dgm:t>
        <a:bodyPr/>
        <a:lstStyle/>
        <a:p>
          <a:endParaRPr lang="en-US"/>
        </a:p>
      </dgm:t>
    </dgm:pt>
    <dgm:pt modelId="{DF716F51-C9CD-47ED-93EB-4FEF3EA3C4DF}" type="sibTrans" cxnId="{4DB2185A-261D-40B4-A276-505D7690F23A}">
      <dgm:prSet/>
      <dgm:spPr/>
      <dgm:t>
        <a:bodyPr/>
        <a:lstStyle/>
        <a:p>
          <a:endParaRPr lang="en-US"/>
        </a:p>
      </dgm:t>
    </dgm:pt>
    <dgm:pt modelId="{B4BB750A-13C8-4C29-8DB4-1FD5A448A809}">
      <dgm:prSet phldrT="[Text]"/>
      <dgm:spPr/>
      <dgm:t>
        <a:bodyPr/>
        <a:lstStyle/>
        <a:p>
          <a:pPr algn="ctr"/>
          <a:r>
            <a:rPr lang="fa-IR" b="1" dirty="0">
              <a:solidFill>
                <a:srgbClr val="FF0000"/>
              </a:solidFill>
              <a:cs typeface="B Nazanin" panose="00000400000000000000" pitchFamily="2" charset="-78"/>
            </a:rPr>
            <a:t>تعیین و تعریف مسئله</a:t>
          </a:r>
          <a:endParaRPr lang="en-US" b="1" dirty="0">
            <a:solidFill>
              <a:srgbClr val="FF0000"/>
            </a:solidFill>
            <a:cs typeface="B Nazanin" panose="00000400000000000000" pitchFamily="2" charset="-78"/>
          </a:endParaRPr>
        </a:p>
      </dgm:t>
    </dgm:pt>
    <dgm:pt modelId="{32E7E950-D54F-48EA-BD18-2D2E1C877367}" type="parTrans" cxnId="{41FBBF25-130F-44EB-9131-D69689ABAF2C}">
      <dgm:prSet/>
      <dgm:spPr/>
      <dgm:t>
        <a:bodyPr/>
        <a:lstStyle/>
        <a:p>
          <a:endParaRPr lang="en-US"/>
        </a:p>
      </dgm:t>
    </dgm:pt>
    <dgm:pt modelId="{DD825A1B-5BF1-4D08-B8F9-319B917A855F}" type="sibTrans" cxnId="{41FBBF25-130F-44EB-9131-D69689ABAF2C}">
      <dgm:prSet/>
      <dgm:spPr/>
      <dgm:t>
        <a:bodyPr/>
        <a:lstStyle/>
        <a:p>
          <a:endParaRPr lang="en-US"/>
        </a:p>
      </dgm:t>
    </dgm:pt>
    <dgm:pt modelId="{955B6365-DF25-4183-A2D2-5523C243758A}">
      <dgm:prSet phldrT="[Text]"/>
      <dgm:spPr/>
      <dgm:t>
        <a:bodyPr/>
        <a:lstStyle/>
        <a:p>
          <a:pPr algn="ctr"/>
          <a:r>
            <a:rPr lang="fa-IR" b="1" dirty="0">
              <a:solidFill>
                <a:schemeClr val="tx1"/>
              </a:solidFill>
              <a:cs typeface="B Nazanin" panose="00000400000000000000" pitchFamily="2" charset="-78"/>
            </a:rPr>
            <a:t>صورتبندی فرضیه</a:t>
          </a:r>
          <a:endParaRPr lang="en-US" b="1" dirty="0">
            <a:solidFill>
              <a:schemeClr val="tx1"/>
            </a:solidFill>
            <a:cs typeface="B Nazanin" panose="00000400000000000000" pitchFamily="2" charset="-78"/>
          </a:endParaRPr>
        </a:p>
      </dgm:t>
    </dgm:pt>
    <dgm:pt modelId="{4B14DEFC-84F0-4078-B05D-EE8984CBF503}" type="parTrans" cxnId="{A7FF44E6-CA4F-4243-9279-7A960B2E3FA7}">
      <dgm:prSet/>
      <dgm:spPr/>
      <dgm:t>
        <a:bodyPr/>
        <a:lstStyle/>
        <a:p>
          <a:endParaRPr lang="en-US"/>
        </a:p>
      </dgm:t>
    </dgm:pt>
    <dgm:pt modelId="{B5C7B37C-89FA-4462-9F86-7AF3C47DC277}" type="sibTrans" cxnId="{A7FF44E6-CA4F-4243-9279-7A960B2E3FA7}">
      <dgm:prSet/>
      <dgm:spPr/>
      <dgm:t>
        <a:bodyPr/>
        <a:lstStyle/>
        <a:p>
          <a:endParaRPr lang="en-US"/>
        </a:p>
      </dgm:t>
    </dgm:pt>
    <dgm:pt modelId="{10EDD210-04C5-4596-9704-08E46DFF216C}" type="pres">
      <dgm:prSet presAssocID="{771105A0-B5A9-4BA5-81A6-3A5C9303FC36}" presName="linear" presStyleCnt="0">
        <dgm:presLayoutVars>
          <dgm:dir/>
          <dgm:animLvl val="lvl"/>
          <dgm:resizeHandles val="exact"/>
        </dgm:presLayoutVars>
      </dgm:prSet>
      <dgm:spPr/>
    </dgm:pt>
    <dgm:pt modelId="{8B1994BF-06B8-416E-A1E9-6DA011F4EE07}" type="pres">
      <dgm:prSet presAssocID="{DA18BEB1-FA7B-49C4-ABEA-3CAAEFA7FA17}" presName="parentLin" presStyleCnt="0"/>
      <dgm:spPr/>
    </dgm:pt>
    <dgm:pt modelId="{A5543E2B-A028-475B-A724-9B9B72C45FBC}" type="pres">
      <dgm:prSet presAssocID="{DA18BEB1-FA7B-49C4-ABEA-3CAAEFA7FA17}" presName="parentLeftMargin" presStyleLbl="node1" presStyleIdx="0" presStyleCnt="3"/>
      <dgm:spPr/>
    </dgm:pt>
    <dgm:pt modelId="{2BEB092F-43D7-4972-82F3-53D2DF427222}" type="pres">
      <dgm:prSet presAssocID="{DA18BEB1-FA7B-49C4-ABEA-3CAAEFA7FA17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B03282B4-AE34-45AB-BF78-D75442A0B338}" type="pres">
      <dgm:prSet presAssocID="{DA18BEB1-FA7B-49C4-ABEA-3CAAEFA7FA17}" presName="negativeSpace" presStyleCnt="0"/>
      <dgm:spPr/>
    </dgm:pt>
    <dgm:pt modelId="{D60C4CEA-91C8-43AB-BB2A-CD3E934CF753}" type="pres">
      <dgm:prSet presAssocID="{DA18BEB1-FA7B-49C4-ABEA-3CAAEFA7FA17}" presName="childText" presStyleLbl="conFgAcc1" presStyleIdx="0" presStyleCnt="3">
        <dgm:presLayoutVars>
          <dgm:bulletEnabled val="1"/>
        </dgm:presLayoutVars>
      </dgm:prSet>
      <dgm:spPr/>
    </dgm:pt>
    <dgm:pt modelId="{F062E69E-49BA-41C6-AD95-BF5538298147}" type="pres">
      <dgm:prSet presAssocID="{DF716F51-C9CD-47ED-93EB-4FEF3EA3C4DF}" presName="spaceBetweenRectangles" presStyleCnt="0"/>
      <dgm:spPr/>
    </dgm:pt>
    <dgm:pt modelId="{197C06C6-3F86-4D07-9A58-A638797BA0EF}" type="pres">
      <dgm:prSet presAssocID="{B4BB750A-13C8-4C29-8DB4-1FD5A448A809}" presName="parentLin" presStyleCnt="0"/>
      <dgm:spPr/>
    </dgm:pt>
    <dgm:pt modelId="{FEDF45C4-EB4B-4AB7-9EFE-8A630C47DC85}" type="pres">
      <dgm:prSet presAssocID="{B4BB750A-13C8-4C29-8DB4-1FD5A448A809}" presName="parentLeftMargin" presStyleLbl="node1" presStyleIdx="0" presStyleCnt="3"/>
      <dgm:spPr/>
    </dgm:pt>
    <dgm:pt modelId="{55159E8B-7BEF-4C16-BF2E-DA675FD236A9}" type="pres">
      <dgm:prSet presAssocID="{B4BB750A-13C8-4C29-8DB4-1FD5A448A809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0000AD33-BE5C-459D-889A-837A0C2D8B69}" type="pres">
      <dgm:prSet presAssocID="{B4BB750A-13C8-4C29-8DB4-1FD5A448A809}" presName="negativeSpace" presStyleCnt="0"/>
      <dgm:spPr/>
    </dgm:pt>
    <dgm:pt modelId="{52B7EC93-4E04-4127-8EBE-176841694B82}" type="pres">
      <dgm:prSet presAssocID="{B4BB750A-13C8-4C29-8DB4-1FD5A448A809}" presName="childText" presStyleLbl="conFgAcc1" presStyleIdx="1" presStyleCnt="3">
        <dgm:presLayoutVars>
          <dgm:bulletEnabled val="1"/>
        </dgm:presLayoutVars>
      </dgm:prSet>
      <dgm:spPr/>
    </dgm:pt>
    <dgm:pt modelId="{276FA7FB-7178-47A8-A694-4CBB88379A09}" type="pres">
      <dgm:prSet presAssocID="{DD825A1B-5BF1-4D08-B8F9-319B917A855F}" presName="spaceBetweenRectangles" presStyleCnt="0"/>
      <dgm:spPr/>
    </dgm:pt>
    <dgm:pt modelId="{3E373D91-D458-4B29-8E27-3B8BD59C6D03}" type="pres">
      <dgm:prSet presAssocID="{955B6365-DF25-4183-A2D2-5523C243758A}" presName="parentLin" presStyleCnt="0"/>
      <dgm:spPr/>
    </dgm:pt>
    <dgm:pt modelId="{C1E48B8C-FB94-4F80-A93F-262CD71FBF72}" type="pres">
      <dgm:prSet presAssocID="{955B6365-DF25-4183-A2D2-5523C243758A}" presName="parentLeftMargin" presStyleLbl="node1" presStyleIdx="1" presStyleCnt="3"/>
      <dgm:spPr/>
    </dgm:pt>
    <dgm:pt modelId="{4AA090D5-DE15-4D64-A943-BCF7F01F0760}" type="pres">
      <dgm:prSet presAssocID="{955B6365-DF25-4183-A2D2-5523C243758A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4835D290-7526-4AD1-A8B7-EDE61E8B5220}" type="pres">
      <dgm:prSet presAssocID="{955B6365-DF25-4183-A2D2-5523C243758A}" presName="negativeSpace" presStyleCnt="0"/>
      <dgm:spPr/>
    </dgm:pt>
    <dgm:pt modelId="{8E29142B-7587-4677-BA8D-2E39489AAC1C}" type="pres">
      <dgm:prSet presAssocID="{955B6365-DF25-4183-A2D2-5523C243758A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41FBBF25-130F-44EB-9131-D69689ABAF2C}" srcId="{771105A0-B5A9-4BA5-81A6-3A5C9303FC36}" destId="{B4BB750A-13C8-4C29-8DB4-1FD5A448A809}" srcOrd="1" destOrd="0" parTransId="{32E7E950-D54F-48EA-BD18-2D2E1C877367}" sibTransId="{DD825A1B-5BF1-4D08-B8F9-319B917A855F}"/>
    <dgm:cxn modelId="{4DB2185A-261D-40B4-A276-505D7690F23A}" srcId="{771105A0-B5A9-4BA5-81A6-3A5C9303FC36}" destId="{DA18BEB1-FA7B-49C4-ABEA-3CAAEFA7FA17}" srcOrd="0" destOrd="0" parTransId="{83FB2326-9A99-4538-8E1B-AEFCEE26FFD1}" sibTransId="{DF716F51-C9CD-47ED-93EB-4FEF3EA3C4DF}"/>
    <dgm:cxn modelId="{9964677C-4222-4DA5-988D-7B40D6091BD2}" type="presOf" srcId="{B4BB750A-13C8-4C29-8DB4-1FD5A448A809}" destId="{FEDF45C4-EB4B-4AB7-9EFE-8A630C47DC85}" srcOrd="0" destOrd="0" presId="urn:microsoft.com/office/officeart/2005/8/layout/list1"/>
    <dgm:cxn modelId="{96890480-6A88-4148-854A-8A4BFF2CBB55}" type="presOf" srcId="{DA18BEB1-FA7B-49C4-ABEA-3CAAEFA7FA17}" destId="{A5543E2B-A028-475B-A724-9B9B72C45FBC}" srcOrd="0" destOrd="0" presId="urn:microsoft.com/office/officeart/2005/8/layout/list1"/>
    <dgm:cxn modelId="{D4FDA486-E17D-4F78-B819-46471121DC57}" type="presOf" srcId="{955B6365-DF25-4183-A2D2-5523C243758A}" destId="{4AA090D5-DE15-4D64-A943-BCF7F01F0760}" srcOrd="1" destOrd="0" presId="urn:microsoft.com/office/officeart/2005/8/layout/list1"/>
    <dgm:cxn modelId="{7F861692-4A2D-4C95-8310-30061FFED0F9}" type="presOf" srcId="{771105A0-B5A9-4BA5-81A6-3A5C9303FC36}" destId="{10EDD210-04C5-4596-9704-08E46DFF216C}" srcOrd="0" destOrd="0" presId="urn:microsoft.com/office/officeart/2005/8/layout/list1"/>
    <dgm:cxn modelId="{79846EA2-7842-4AB2-9022-B2C6FA773489}" type="presOf" srcId="{DA18BEB1-FA7B-49C4-ABEA-3CAAEFA7FA17}" destId="{2BEB092F-43D7-4972-82F3-53D2DF427222}" srcOrd="1" destOrd="0" presId="urn:microsoft.com/office/officeart/2005/8/layout/list1"/>
    <dgm:cxn modelId="{641EFFC9-A459-45FC-9872-AE0C067EFF77}" type="presOf" srcId="{B4BB750A-13C8-4C29-8DB4-1FD5A448A809}" destId="{55159E8B-7BEF-4C16-BF2E-DA675FD236A9}" srcOrd="1" destOrd="0" presId="urn:microsoft.com/office/officeart/2005/8/layout/list1"/>
    <dgm:cxn modelId="{03551DCE-D31D-479F-A5AE-B1A56BF72940}" type="presOf" srcId="{955B6365-DF25-4183-A2D2-5523C243758A}" destId="{C1E48B8C-FB94-4F80-A93F-262CD71FBF72}" srcOrd="0" destOrd="0" presId="urn:microsoft.com/office/officeart/2005/8/layout/list1"/>
    <dgm:cxn modelId="{A7FF44E6-CA4F-4243-9279-7A960B2E3FA7}" srcId="{771105A0-B5A9-4BA5-81A6-3A5C9303FC36}" destId="{955B6365-DF25-4183-A2D2-5523C243758A}" srcOrd="2" destOrd="0" parTransId="{4B14DEFC-84F0-4078-B05D-EE8984CBF503}" sibTransId="{B5C7B37C-89FA-4462-9F86-7AF3C47DC277}"/>
    <dgm:cxn modelId="{899F7554-C50D-4DB9-8DD8-2BE0A35D9412}" type="presParOf" srcId="{10EDD210-04C5-4596-9704-08E46DFF216C}" destId="{8B1994BF-06B8-416E-A1E9-6DA011F4EE07}" srcOrd="0" destOrd="0" presId="urn:microsoft.com/office/officeart/2005/8/layout/list1"/>
    <dgm:cxn modelId="{943A37B1-8753-4442-9E30-0791AFA62D02}" type="presParOf" srcId="{8B1994BF-06B8-416E-A1E9-6DA011F4EE07}" destId="{A5543E2B-A028-475B-A724-9B9B72C45FBC}" srcOrd="0" destOrd="0" presId="urn:microsoft.com/office/officeart/2005/8/layout/list1"/>
    <dgm:cxn modelId="{A9BA2877-6D8E-473B-9AC6-316F1DF56D0B}" type="presParOf" srcId="{8B1994BF-06B8-416E-A1E9-6DA011F4EE07}" destId="{2BEB092F-43D7-4972-82F3-53D2DF427222}" srcOrd="1" destOrd="0" presId="urn:microsoft.com/office/officeart/2005/8/layout/list1"/>
    <dgm:cxn modelId="{097E559A-8D8B-413B-B297-C4C57659FAAB}" type="presParOf" srcId="{10EDD210-04C5-4596-9704-08E46DFF216C}" destId="{B03282B4-AE34-45AB-BF78-D75442A0B338}" srcOrd="1" destOrd="0" presId="urn:microsoft.com/office/officeart/2005/8/layout/list1"/>
    <dgm:cxn modelId="{FC8E4BE0-408C-4CE1-B7D2-1E674A6C1456}" type="presParOf" srcId="{10EDD210-04C5-4596-9704-08E46DFF216C}" destId="{D60C4CEA-91C8-43AB-BB2A-CD3E934CF753}" srcOrd="2" destOrd="0" presId="urn:microsoft.com/office/officeart/2005/8/layout/list1"/>
    <dgm:cxn modelId="{EBAC6EBF-E15D-4B5D-9641-449D5977A932}" type="presParOf" srcId="{10EDD210-04C5-4596-9704-08E46DFF216C}" destId="{F062E69E-49BA-41C6-AD95-BF5538298147}" srcOrd="3" destOrd="0" presId="urn:microsoft.com/office/officeart/2005/8/layout/list1"/>
    <dgm:cxn modelId="{F6030088-7F70-4CF6-936C-2F268C8045AB}" type="presParOf" srcId="{10EDD210-04C5-4596-9704-08E46DFF216C}" destId="{197C06C6-3F86-4D07-9A58-A638797BA0EF}" srcOrd="4" destOrd="0" presId="urn:microsoft.com/office/officeart/2005/8/layout/list1"/>
    <dgm:cxn modelId="{9F6A1652-5AD0-4C83-AD69-955798C63ACC}" type="presParOf" srcId="{197C06C6-3F86-4D07-9A58-A638797BA0EF}" destId="{FEDF45C4-EB4B-4AB7-9EFE-8A630C47DC85}" srcOrd="0" destOrd="0" presId="urn:microsoft.com/office/officeart/2005/8/layout/list1"/>
    <dgm:cxn modelId="{176A47AB-9AB9-4367-8A11-42027B316D41}" type="presParOf" srcId="{197C06C6-3F86-4D07-9A58-A638797BA0EF}" destId="{55159E8B-7BEF-4C16-BF2E-DA675FD236A9}" srcOrd="1" destOrd="0" presId="urn:microsoft.com/office/officeart/2005/8/layout/list1"/>
    <dgm:cxn modelId="{6CC6F412-2120-48B7-B085-9954686CF1B5}" type="presParOf" srcId="{10EDD210-04C5-4596-9704-08E46DFF216C}" destId="{0000AD33-BE5C-459D-889A-837A0C2D8B69}" srcOrd="5" destOrd="0" presId="urn:microsoft.com/office/officeart/2005/8/layout/list1"/>
    <dgm:cxn modelId="{64A0D7BC-2DFD-4092-A205-ECEDE1CE7CD5}" type="presParOf" srcId="{10EDD210-04C5-4596-9704-08E46DFF216C}" destId="{52B7EC93-4E04-4127-8EBE-176841694B82}" srcOrd="6" destOrd="0" presId="urn:microsoft.com/office/officeart/2005/8/layout/list1"/>
    <dgm:cxn modelId="{E0AD41E1-BDA5-40B4-A0C7-0EB9C1030FEB}" type="presParOf" srcId="{10EDD210-04C5-4596-9704-08E46DFF216C}" destId="{276FA7FB-7178-47A8-A694-4CBB88379A09}" srcOrd="7" destOrd="0" presId="urn:microsoft.com/office/officeart/2005/8/layout/list1"/>
    <dgm:cxn modelId="{B3997094-E850-4F68-8425-D747B4ADB2BA}" type="presParOf" srcId="{10EDD210-04C5-4596-9704-08E46DFF216C}" destId="{3E373D91-D458-4B29-8E27-3B8BD59C6D03}" srcOrd="8" destOrd="0" presId="urn:microsoft.com/office/officeart/2005/8/layout/list1"/>
    <dgm:cxn modelId="{CF57ADAE-A990-48F2-8278-E81241171EDA}" type="presParOf" srcId="{3E373D91-D458-4B29-8E27-3B8BD59C6D03}" destId="{C1E48B8C-FB94-4F80-A93F-262CD71FBF72}" srcOrd="0" destOrd="0" presId="urn:microsoft.com/office/officeart/2005/8/layout/list1"/>
    <dgm:cxn modelId="{8A4FE914-5510-4992-BF88-8CE775D2886D}" type="presParOf" srcId="{3E373D91-D458-4B29-8E27-3B8BD59C6D03}" destId="{4AA090D5-DE15-4D64-A943-BCF7F01F0760}" srcOrd="1" destOrd="0" presId="urn:microsoft.com/office/officeart/2005/8/layout/list1"/>
    <dgm:cxn modelId="{8D920044-AE91-40A8-A7A0-5E2F54EA8BE7}" type="presParOf" srcId="{10EDD210-04C5-4596-9704-08E46DFF216C}" destId="{4835D290-7526-4AD1-A8B7-EDE61E8B5220}" srcOrd="9" destOrd="0" presId="urn:microsoft.com/office/officeart/2005/8/layout/list1"/>
    <dgm:cxn modelId="{81D0B873-3901-4802-A60B-7CE54BC77793}" type="presParOf" srcId="{10EDD210-04C5-4596-9704-08E46DFF216C}" destId="{8E29142B-7587-4677-BA8D-2E39489AAC1C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71105A0-B5A9-4BA5-81A6-3A5C9303FC36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A18BEB1-FA7B-49C4-ABEA-3CAAEFA7FA17}">
      <dgm:prSet phldrT="[Text]" custT="1"/>
      <dgm:spPr/>
      <dgm:t>
        <a:bodyPr/>
        <a:lstStyle/>
        <a:p>
          <a:pPr algn="ctr"/>
          <a:r>
            <a:rPr lang="fa-IR" sz="2400" b="1" dirty="0">
              <a:solidFill>
                <a:schemeClr val="tx1"/>
              </a:solidFill>
              <a:cs typeface="B Nazanin" panose="00000400000000000000" pitchFamily="2" charset="-78"/>
            </a:rPr>
            <a:t>استدلال قیاسی درباره نتایج راه حل های پیشنهادی </a:t>
          </a:r>
          <a:endParaRPr lang="en-US" sz="2400" b="1" dirty="0">
            <a:solidFill>
              <a:schemeClr val="tx1"/>
            </a:solidFill>
            <a:cs typeface="B Nazanin" panose="00000400000000000000" pitchFamily="2" charset="-78"/>
          </a:endParaRPr>
        </a:p>
      </dgm:t>
    </dgm:pt>
    <dgm:pt modelId="{83FB2326-9A99-4538-8E1B-AEFCEE26FFD1}" type="parTrans" cxnId="{4DB2185A-261D-40B4-A276-505D7690F23A}">
      <dgm:prSet/>
      <dgm:spPr/>
      <dgm:t>
        <a:bodyPr/>
        <a:lstStyle/>
        <a:p>
          <a:endParaRPr lang="en-US"/>
        </a:p>
      </dgm:t>
    </dgm:pt>
    <dgm:pt modelId="{DF716F51-C9CD-47ED-93EB-4FEF3EA3C4DF}" type="sibTrans" cxnId="{4DB2185A-261D-40B4-A276-505D7690F23A}">
      <dgm:prSet/>
      <dgm:spPr/>
      <dgm:t>
        <a:bodyPr/>
        <a:lstStyle/>
        <a:p>
          <a:endParaRPr lang="en-US"/>
        </a:p>
      </dgm:t>
    </dgm:pt>
    <dgm:pt modelId="{B4BB750A-13C8-4C29-8DB4-1FD5A448A809}">
      <dgm:prSet phldrT="[Text]"/>
      <dgm:spPr/>
      <dgm:t>
        <a:bodyPr/>
        <a:lstStyle/>
        <a:p>
          <a:pPr algn="ctr"/>
          <a:r>
            <a:rPr lang="fa-IR" b="1" dirty="0">
              <a:solidFill>
                <a:srgbClr val="FF0000"/>
              </a:solidFill>
              <a:cs typeface="B Nazanin" panose="00000400000000000000" pitchFamily="2" charset="-78"/>
            </a:rPr>
            <a:t>آزمون فرضیه</a:t>
          </a:r>
          <a:endParaRPr lang="en-US" b="1" dirty="0">
            <a:solidFill>
              <a:srgbClr val="FF0000"/>
            </a:solidFill>
            <a:cs typeface="B Nazanin" panose="00000400000000000000" pitchFamily="2" charset="-78"/>
          </a:endParaRPr>
        </a:p>
      </dgm:t>
    </dgm:pt>
    <dgm:pt modelId="{32E7E950-D54F-48EA-BD18-2D2E1C877367}" type="parTrans" cxnId="{41FBBF25-130F-44EB-9131-D69689ABAF2C}">
      <dgm:prSet/>
      <dgm:spPr/>
      <dgm:t>
        <a:bodyPr/>
        <a:lstStyle/>
        <a:p>
          <a:endParaRPr lang="en-US"/>
        </a:p>
      </dgm:t>
    </dgm:pt>
    <dgm:pt modelId="{DD825A1B-5BF1-4D08-B8F9-319B917A855F}" type="sibTrans" cxnId="{41FBBF25-130F-44EB-9131-D69689ABAF2C}">
      <dgm:prSet/>
      <dgm:spPr/>
      <dgm:t>
        <a:bodyPr/>
        <a:lstStyle/>
        <a:p>
          <a:endParaRPr lang="en-US"/>
        </a:p>
      </dgm:t>
    </dgm:pt>
    <dgm:pt modelId="{10EDD210-04C5-4596-9704-08E46DFF216C}" type="pres">
      <dgm:prSet presAssocID="{771105A0-B5A9-4BA5-81A6-3A5C9303FC36}" presName="linear" presStyleCnt="0">
        <dgm:presLayoutVars>
          <dgm:dir/>
          <dgm:animLvl val="lvl"/>
          <dgm:resizeHandles val="exact"/>
        </dgm:presLayoutVars>
      </dgm:prSet>
      <dgm:spPr/>
    </dgm:pt>
    <dgm:pt modelId="{8B1994BF-06B8-416E-A1E9-6DA011F4EE07}" type="pres">
      <dgm:prSet presAssocID="{DA18BEB1-FA7B-49C4-ABEA-3CAAEFA7FA17}" presName="parentLin" presStyleCnt="0"/>
      <dgm:spPr/>
    </dgm:pt>
    <dgm:pt modelId="{A5543E2B-A028-475B-A724-9B9B72C45FBC}" type="pres">
      <dgm:prSet presAssocID="{DA18BEB1-FA7B-49C4-ABEA-3CAAEFA7FA17}" presName="parentLeftMargin" presStyleLbl="node1" presStyleIdx="0" presStyleCnt="2"/>
      <dgm:spPr/>
    </dgm:pt>
    <dgm:pt modelId="{2BEB092F-43D7-4972-82F3-53D2DF427222}" type="pres">
      <dgm:prSet presAssocID="{DA18BEB1-FA7B-49C4-ABEA-3CAAEFA7FA17}" presName="parentText" presStyleLbl="node1" presStyleIdx="0" presStyleCnt="2" custScaleX="109570" custScaleY="95114">
        <dgm:presLayoutVars>
          <dgm:chMax val="0"/>
          <dgm:bulletEnabled val="1"/>
        </dgm:presLayoutVars>
      </dgm:prSet>
      <dgm:spPr/>
    </dgm:pt>
    <dgm:pt modelId="{B03282B4-AE34-45AB-BF78-D75442A0B338}" type="pres">
      <dgm:prSet presAssocID="{DA18BEB1-FA7B-49C4-ABEA-3CAAEFA7FA17}" presName="negativeSpace" presStyleCnt="0"/>
      <dgm:spPr/>
    </dgm:pt>
    <dgm:pt modelId="{D60C4CEA-91C8-43AB-BB2A-CD3E934CF753}" type="pres">
      <dgm:prSet presAssocID="{DA18BEB1-FA7B-49C4-ABEA-3CAAEFA7FA17}" presName="childText" presStyleLbl="conFgAcc1" presStyleIdx="0" presStyleCnt="2">
        <dgm:presLayoutVars>
          <dgm:bulletEnabled val="1"/>
        </dgm:presLayoutVars>
      </dgm:prSet>
      <dgm:spPr/>
    </dgm:pt>
    <dgm:pt modelId="{F062E69E-49BA-41C6-AD95-BF5538298147}" type="pres">
      <dgm:prSet presAssocID="{DF716F51-C9CD-47ED-93EB-4FEF3EA3C4DF}" presName="spaceBetweenRectangles" presStyleCnt="0"/>
      <dgm:spPr/>
    </dgm:pt>
    <dgm:pt modelId="{197C06C6-3F86-4D07-9A58-A638797BA0EF}" type="pres">
      <dgm:prSet presAssocID="{B4BB750A-13C8-4C29-8DB4-1FD5A448A809}" presName="parentLin" presStyleCnt="0"/>
      <dgm:spPr/>
    </dgm:pt>
    <dgm:pt modelId="{FEDF45C4-EB4B-4AB7-9EFE-8A630C47DC85}" type="pres">
      <dgm:prSet presAssocID="{B4BB750A-13C8-4C29-8DB4-1FD5A448A809}" presName="parentLeftMargin" presStyleLbl="node1" presStyleIdx="0" presStyleCnt="2"/>
      <dgm:spPr/>
    </dgm:pt>
    <dgm:pt modelId="{55159E8B-7BEF-4C16-BF2E-DA675FD236A9}" type="pres">
      <dgm:prSet presAssocID="{B4BB750A-13C8-4C29-8DB4-1FD5A448A809}" presName="parentText" presStyleLbl="node1" presStyleIdx="1" presStyleCnt="2" custScaleX="112622" custLinFactNeighborX="49512" custLinFactNeighborY="7176">
        <dgm:presLayoutVars>
          <dgm:chMax val="0"/>
          <dgm:bulletEnabled val="1"/>
        </dgm:presLayoutVars>
      </dgm:prSet>
      <dgm:spPr/>
    </dgm:pt>
    <dgm:pt modelId="{0000AD33-BE5C-459D-889A-837A0C2D8B69}" type="pres">
      <dgm:prSet presAssocID="{B4BB750A-13C8-4C29-8DB4-1FD5A448A809}" presName="negativeSpace" presStyleCnt="0"/>
      <dgm:spPr/>
    </dgm:pt>
    <dgm:pt modelId="{52B7EC93-4E04-4127-8EBE-176841694B82}" type="pres">
      <dgm:prSet presAssocID="{B4BB750A-13C8-4C29-8DB4-1FD5A448A809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158DFF16-C4CD-4D14-8174-557C235FEB57}" type="presOf" srcId="{DA18BEB1-FA7B-49C4-ABEA-3CAAEFA7FA17}" destId="{2BEB092F-43D7-4972-82F3-53D2DF427222}" srcOrd="1" destOrd="0" presId="urn:microsoft.com/office/officeart/2005/8/layout/list1"/>
    <dgm:cxn modelId="{41FBBF25-130F-44EB-9131-D69689ABAF2C}" srcId="{771105A0-B5A9-4BA5-81A6-3A5C9303FC36}" destId="{B4BB750A-13C8-4C29-8DB4-1FD5A448A809}" srcOrd="1" destOrd="0" parTransId="{32E7E950-D54F-48EA-BD18-2D2E1C877367}" sibTransId="{DD825A1B-5BF1-4D08-B8F9-319B917A855F}"/>
    <dgm:cxn modelId="{A33A2F3F-C470-44E3-89AA-65E78BCF0ED4}" type="presOf" srcId="{B4BB750A-13C8-4C29-8DB4-1FD5A448A809}" destId="{55159E8B-7BEF-4C16-BF2E-DA675FD236A9}" srcOrd="1" destOrd="0" presId="urn:microsoft.com/office/officeart/2005/8/layout/list1"/>
    <dgm:cxn modelId="{09A94A42-EAB1-4436-8E1E-47D01FB6F41F}" type="presOf" srcId="{B4BB750A-13C8-4C29-8DB4-1FD5A448A809}" destId="{FEDF45C4-EB4B-4AB7-9EFE-8A630C47DC85}" srcOrd="0" destOrd="0" presId="urn:microsoft.com/office/officeart/2005/8/layout/list1"/>
    <dgm:cxn modelId="{C581B676-CC80-4E32-98F0-994F03682CC5}" type="presOf" srcId="{DA18BEB1-FA7B-49C4-ABEA-3CAAEFA7FA17}" destId="{A5543E2B-A028-475B-A724-9B9B72C45FBC}" srcOrd="0" destOrd="0" presId="urn:microsoft.com/office/officeart/2005/8/layout/list1"/>
    <dgm:cxn modelId="{4DB2185A-261D-40B4-A276-505D7690F23A}" srcId="{771105A0-B5A9-4BA5-81A6-3A5C9303FC36}" destId="{DA18BEB1-FA7B-49C4-ABEA-3CAAEFA7FA17}" srcOrd="0" destOrd="0" parTransId="{83FB2326-9A99-4538-8E1B-AEFCEE26FFD1}" sibTransId="{DF716F51-C9CD-47ED-93EB-4FEF3EA3C4DF}"/>
    <dgm:cxn modelId="{4E5442E4-B4AC-4424-8C67-E6AC44C5DFEA}" type="presOf" srcId="{771105A0-B5A9-4BA5-81A6-3A5C9303FC36}" destId="{10EDD210-04C5-4596-9704-08E46DFF216C}" srcOrd="0" destOrd="0" presId="urn:microsoft.com/office/officeart/2005/8/layout/list1"/>
    <dgm:cxn modelId="{26ADBED1-0CEC-4486-B47E-F1EDE28FAB7C}" type="presParOf" srcId="{10EDD210-04C5-4596-9704-08E46DFF216C}" destId="{8B1994BF-06B8-416E-A1E9-6DA011F4EE07}" srcOrd="0" destOrd="0" presId="urn:microsoft.com/office/officeart/2005/8/layout/list1"/>
    <dgm:cxn modelId="{FD8CE538-E6D5-4EEB-9748-84CFB0CCA6D2}" type="presParOf" srcId="{8B1994BF-06B8-416E-A1E9-6DA011F4EE07}" destId="{A5543E2B-A028-475B-A724-9B9B72C45FBC}" srcOrd="0" destOrd="0" presId="urn:microsoft.com/office/officeart/2005/8/layout/list1"/>
    <dgm:cxn modelId="{5508A59F-0AAD-400B-BFD6-59C4C7ECF6F4}" type="presParOf" srcId="{8B1994BF-06B8-416E-A1E9-6DA011F4EE07}" destId="{2BEB092F-43D7-4972-82F3-53D2DF427222}" srcOrd="1" destOrd="0" presId="urn:microsoft.com/office/officeart/2005/8/layout/list1"/>
    <dgm:cxn modelId="{B2D0C41D-4791-4666-95E1-146CCE1FB467}" type="presParOf" srcId="{10EDD210-04C5-4596-9704-08E46DFF216C}" destId="{B03282B4-AE34-45AB-BF78-D75442A0B338}" srcOrd="1" destOrd="0" presId="urn:microsoft.com/office/officeart/2005/8/layout/list1"/>
    <dgm:cxn modelId="{2EFB8326-978F-45A2-A1B5-35F0EA3ED72A}" type="presParOf" srcId="{10EDD210-04C5-4596-9704-08E46DFF216C}" destId="{D60C4CEA-91C8-43AB-BB2A-CD3E934CF753}" srcOrd="2" destOrd="0" presId="urn:microsoft.com/office/officeart/2005/8/layout/list1"/>
    <dgm:cxn modelId="{3F4292BB-DB04-4137-B6AB-A3608B0766E1}" type="presParOf" srcId="{10EDD210-04C5-4596-9704-08E46DFF216C}" destId="{F062E69E-49BA-41C6-AD95-BF5538298147}" srcOrd="3" destOrd="0" presId="urn:microsoft.com/office/officeart/2005/8/layout/list1"/>
    <dgm:cxn modelId="{B7B86D96-D537-4882-AA50-DFA2188CB1A7}" type="presParOf" srcId="{10EDD210-04C5-4596-9704-08E46DFF216C}" destId="{197C06C6-3F86-4D07-9A58-A638797BA0EF}" srcOrd="4" destOrd="0" presId="urn:microsoft.com/office/officeart/2005/8/layout/list1"/>
    <dgm:cxn modelId="{0194EA30-190C-4C4C-8C6A-C053406D421A}" type="presParOf" srcId="{197C06C6-3F86-4D07-9A58-A638797BA0EF}" destId="{FEDF45C4-EB4B-4AB7-9EFE-8A630C47DC85}" srcOrd="0" destOrd="0" presId="urn:microsoft.com/office/officeart/2005/8/layout/list1"/>
    <dgm:cxn modelId="{7CFCB31C-4415-4812-A11A-73F8E8644245}" type="presParOf" srcId="{197C06C6-3F86-4D07-9A58-A638797BA0EF}" destId="{55159E8B-7BEF-4C16-BF2E-DA675FD236A9}" srcOrd="1" destOrd="0" presId="urn:microsoft.com/office/officeart/2005/8/layout/list1"/>
    <dgm:cxn modelId="{62468AAF-EC7B-462C-B5B2-9CACF865CA1A}" type="presParOf" srcId="{10EDD210-04C5-4596-9704-08E46DFF216C}" destId="{0000AD33-BE5C-459D-889A-837A0C2D8B69}" srcOrd="5" destOrd="0" presId="urn:microsoft.com/office/officeart/2005/8/layout/list1"/>
    <dgm:cxn modelId="{80FFFA78-4089-4C4B-B0B9-9B2B11D33C75}" type="presParOf" srcId="{10EDD210-04C5-4596-9704-08E46DFF216C}" destId="{52B7EC93-4E04-4127-8EBE-176841694B82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71105A0-B5A9-4BA5-81A6-3A5C9303FC36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A18BEB1-FA7B-49C4-ABEA-3CAAEFA7FA17}">
      <dgm:prSet phldrT="[Text]"/>
      <dgm:spPr/>
      <dgm:t>
        <a:bodyPr/>
        <a:lstStyle/>
        <a:p>
          <a:pPr algn="ctr"/>
          <a:r>
            <a:rPr lang="fa-IR" b="1" dirty="0">
              <a:solidFill>
                <a:schemeClr val="tx1"/>
              </a:solidFill>
              <a:cs typeface="B Nazanin" panose="00000400000000000000" pitchFamily="2" charset="-78"/>
            </a:rPr>
            <a:t>در رابطه با ماهیت هستی یا واقعیت</a:t>
          </a:r>
          <a:endParaRPr lang="en-US" b="1" dirty="0">
            <a:solidFill>
              <a:schemeClr val="tx1"/>
            </a:solidFill>
            <a:cs typeface="B Nazanin" panose="00000400000000000000" pitchFamily="2" charset="-78"/>
          </a:endParaRPr>
        </a:p>
      </dgm:t>
    </dgm:pt>
    <dgm:pt modelId="{83FB2326-9A99-4538-8E1B-AEFCEE26FFD1}" type="parTrans" cxnId="{4DB2185A-261D-40B4-A276-505D7690F23A}">
      <dgm:prSet/>
      <dgm:spPr/>
      <dgm:t>
        <a:bodyPr/>
        <a:lstStyle/>
        <a:p>
          <a:endParaRPr lang="en-US"/>
        </a:p>
      </dgm:t>
    </dgm:pt>
    <dgm:pt modelId="{DF716F51-C9CD-47ED-93EB-4FEF3EA3C4DF}" type="sibTrans" cxnId="{4DB2185A-261D-40B4-A276-505D7690F23A}">
      <dgm:prSet/>
      <dgm:spPr/>
      <dgm:t>
        <a:bodyPr/>
        <a:lstStyle/>
        <a:p>
          <a:endParaRPr lang="en-US"/>
        </a:p>
      </dgm:t>
    </dgm:pt>
    <dgm:pt modelId="{B4BB750A-13C8-4C29-8DB4-1FD5A448A809}">
      <dgm:prSet phldrT="[Text]"/>
      <dgm:spPr/>
      <dgm:t>
        <a:bodyPr/>
        <a:lstStyle/>
        <a:p>
          <a:pPr algn="ctr"/>
          <a:r>
            <a:rPr lang="fa-IR" b="1" dirty="0">
              <a:solidFill>
                <a:srgbClr val="FF0000"/>
              </a:solidFill>
              <a:cs typeface="B Nazanin" panose="00000400000000000000" pitchFamily="2" charset="-78"/>
            </a:rPr>
            <a:t>در رابطه با یکسانی طبیعت</a:t>
          </a:r>
          <a:endParaRPr lang="en-US" b="1" dirty="0">
            <a:solidFill>
              <a:srgbClr val="FF0000"/>
            </a:solidFill>
            <a:cs typeface="B Nazanin" panose="00000400000000000000" pitchFamily="2" charset="-78"/>
          </a:endParaRPr>
        </a:p>
      </dgm:t>
    </dgm:pt>
    <dgm:pt modelId="{32E7E950-D54F-48EA-BD18-2D2E1C877367}" type="parTrans" cxnId="{41FBBF25-130F-44EB-9131-D69689ABAF2C}">
      <dgm:prSet/>
      <dgm:spPr/>
      <dgm:t>
        <a:bodyPr/>
        <a:lstStyle/>
        <a:p>
          <a:endParaRPr lang="en-US"/>
        </a:p>
      </dgm:t>
    </dgm:pt>
    <dgm:pt modelId="{DD825A1B-5BF1-4D08-B8F9-319B917A855F}" type="sibTrans" cxnId="{41FBBF25-130F-44EB-9131-D69689ABAF2C}">
      <dgm:prSet/>
      <dgm:spPr/>
      <dgm:t>
        <a:bodyPr/>
        <a:lstStyle/>
        <a:p>
          <a:endParaRPr lang="en-US"/>
        </a:p>
      </dgm:t>
    </dgm:pt>
    <dgm:pt modelId="{955B6365-DF25-4183-A2D2-5523C243758A}">
      <dgm:prSet phldrT="[Text]"/>
      <dgm:spPr/>
      <dgm:t>
        <a:bodyPr/>
        <a:lstStyle/>
        <a:p>
          <a:pPr algn="ctr"/>
          <a:r>
            <a:rPr lang="fa-IR" b="1" dirty="0">
              <a:solidFill>
                <a:schemeClr val="tx1"/>
              </a:solidFill>
              <a:cs typeface="B Nazanin" panose="00000400000000000000" pitchFamily="2" charset="-78"/>
            </a:rPr>
            <a:t>در رابطه با فرایندهای روانی</a:t>
          </a:r>
          <a:endParaRPr lang="en-US" b="1" dirty="0">
            <a:solidFill>
              <a:schemeClr val="tx1"/>
            </a:solidFill>
            <a:cs typeface="B Nazanin" panose="00000400000000000000" pitchFamily="2" charset="-78"/>
          </a:endParaRPr>
        </a:p>
      </dgm:t>
    </dgm:pt>
    <dgm:pt modelId="{4B14DEFC-84F0-4078-B05D-EE8984CBF503}" type="parTrans" cxnId="{A7FF44E6-CA4F-4243-9279-7A960B2E3FA7}">
      <dgm:prSet/>
      <dgm:spPr/>
      <dgm:t>
        <a:bodyPr/>
        <a:lstStyle/>
        <a:p>
          <a:endParaRPr lang="en-US"/>
        </a:p>
      </dgm:t>
    </dgm:pt>
    <dgm:pt modelId="{B5C7B37C-89FA-4462-9F86-7AF3C47DC277}" type="sibTrans" cxnId="{A7FF44E6-CA4F-4243-9279-7A960B2E3FA7}">
      <dgm:prSet/>
      <dgm:spPr/>
      <dgm:t>
        <a:bodyPr/>
        <a:lstStyle/>
        <a:p>
          <a:endParaRPr lang="en-US"/>
        </a:p>
      </dgm:t>
    </dgm:pt>
    <dgm:pt modelId="{10EDD210-04C5-4596-9704-08E46DFF216C}" type="pres">
      <dgm:prSet presAssocID="{771105A0-B5A9-4BA5-81A6-3A5C9303FC36}" presName="linear" presStyleCnt="0">
        <dgm:presLayoutVars>
          <dgm:dir/>
          <dgm:animLvl val="lvl"/>
          <dgm:resizeHandles val="exact"/>
        </dgm:presLayoutVars>
      </dgm:prSet>
      <dgm:spPr/>
    </dgm:pt>
    <dgm:pt modelId="{8B1994BF-06B8-416E-A1E9-6DA011F4EE07}" type="pres">
      <dgm:prSet presAssocID="{DA18BEB1-FA7B-49C4-ABEA-3CAAEFA7FA17}" presName="parentLin" presStyleCnt="0"/>
      <dgm:spPr/>
    </dgm:pt>
    <dgm:pt modelId="{A5543E2B-A028-475B-A724-9B9B72C45FBC}" type="pres">
      <dgm:prSet presAssocID="{DA18BEB1-FA7B-49C4-ABEA-3CAAEFA7FA17}" presName="parentLeftMargin" presStyleLbl="node1" presStyleIdx="0" presStyleCnt="3"/>
      <dgm:spPr/>
    </dgm:pt>
    <dgm:pt modelId="{2BEB092F-43D7-4972-82F3-53D2DF427222}" type="pres">
      <dgm:prSet presAssocID="{DA18BEB1-FA7B-49C4-ABEA-3CAAEFA7FA17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B03282B4-AE34-45AB-BF78-D75442A0B338}" type="pres">
      <dgm:prSet presAssocID="{DA18BEB1-FA7B-49C4-ABEA-3CAAEFA7FA17}" presName="negativeSpace" presStyleCnt="0"/>
      <dgm:spPr/>
    </dgm:pt>
    <dgm:pt modelId="{D60C4CEA-91C8-43AB-BB2A-CD3E934CF753}" type="pres">
      <dgm:prSet presAssocID="{DA18BEB1-FA7B-49C4-ABEA-3CAAEFA7FA17}" presName="childText" presStyleLbl="conFgAcc1" presStyleIdx="0" presStyleCnt="3">
        <dgm:presLayoutVars>
          <dgm:bulletEnabled val="1"/>
        </dgm:presLayoutVars>
      </dgm:prSet>
      <dgm:spPr/>
    </dgm:pt>
    <dgm:pt modelId="{F062E69E-49BA-41C6-AD95-BF5538298147}" type="pres">
      <dgm:prSet presAssocID="{DF716F51-C9CD-47ED-93EB-4FEF3EA3C4DF}" presName="spaceBetweenRectangles" presStyleCnt="0"/>
      <dgm:spPr/>
    </dgm:pt>
    <dgm:pt modelId="{197C06C6-3F86-4D07-9A58-A638797BA0EF}" type="pres">
      <dgm:prSet presAssocID="{B4BB750A-13C8-4C29-8DB4-1FD5A448A809}" presName="parentLin" presStyleCnt="0"/>
      <dgm:spPr/>
    </dgm:pt>
    <dgm:pt modelId="{FEDF45C4-EB4B-4AB7-9EFE-8A630C47DC85}" type="pres">
      <dgm:prSet presAssocID="{B4BB750A-13C8-4C29-8DB4-1FD5A448A809}" presName="parentLeftMargin" presStyleLbl="node1" presStyleIdx="0" presStyleCnt="3"/>
      <dgm:spPr/>
    </dgm:pt>
    <dgm:pt modelId="{55159E8B-7BEF-4C16-BF2E-DA675FD236A9}" type="pres">
      <dgm:prSet presAssocID="{B4BB750A-13C8-4C29-8DB4-1FD5A448A809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0000AD33-BE5C-459D-889A-837A0C2D8B69}" type="pres">
      <dgm:prSet presAssocID="{B4BB750A-13C8-4C29-8DB4-1FD5A448A809}" presName="negativeSpace" presStyleCnt="0"/>
      <dgm:spPr/>
    </dgm:pt>
    <dgm:pt modelId="{52B7EC93-4E04-4127-8EBE-176841694B82}" type="pres">
      <dgm:prSet presAssocID="{B4BB750A-13C8-4C29-8DB4-1FD5A448A809}" presName="childText" presStyleLbl="conFgAcc1" presStyleIdx="1" presStyleCnt="3">
        <dgm:presLayoutVars>
          <dgm:bulletEnabled val="1"/>
        </dgm:presLayoutVars>
      </dgm:prSet>
      <dgm:spPr/>
    </dgm:pt>
    <dgm:pt modelId="{276FA7FB-7178-47A8-A694-4CBB88379A09}" type="pres">
      <dgm:prSet presAssocID="{DD825A1B-5BF1-4D08-B8F9-319B917A855F}" presName="spaceBetweenRectangles" presStyleCnt="0"/>
      <dgm:spPr/>
    </dgm:pt>
    <dgm:pt modelId="{3E373D91-D458-4B29-8E27-3B8BD59C6D03}" type="pres">
      <dgm:prSet presAssocID="{955B6365-DF25-4183-A2D2-5523C243758A}" presName="parentLin" presStyleCnt="0"/>
      <dgm:spPr/>
    </dgm:pt>
    <dgm:pt modelId="{C1E48B8C-FB94-4F80-A93F-262CD71FBF72}" type="pres">
      <dgm:prSet presAssocID="{955B6365-DF25-4183-A2D2-5523C243758A}" presName="parentLeftMargin" presStyleLbl="node1" presStyleIdx="1" presStyleCnt="3"/>
      <dgm:spPr/>
    </dgm:pt>
    <dgm:pt modelId="{4AA090D5-DE15-4D64-A943-BCF7F01F0760}" type="pres">
      <dgm:prSet presAssocID="{955B6365-DF25-4183-A2D2-5523C243758A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4835D290-7526-4AD1-A8B7-EDE61E8B5220}" type="pres">
      <dgm:prSet presAssocID="{955B6365-DF25-4183-A2D2-5523C243758A}" presName="negativeSpace" presStyleCnt="0"/>
      <dgm:spPr/>
    </dgm:pt>
    <dgm:pt modelId="{8E29142B-7587-4677-BA8D-2E39489AAC1C}" type="pres">
      <dgm:prSet presAssocID="{955B6365-DF25-4183-A2D2-5523C243758A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41FBBF25-130F-44EB-9131-D69689ABAF2C}" srcId="{771105A0-B5A9-4BA5-81A6-3A5C9303FC36}" destId="{B4BB750A-13C8-4C29-8DB4-1FD5A448A809}" srcOrd="1" destOrd="0" parTransId="{32E7E950-D54F-48EA-BD18-2D2E1C877367}" sibTransId="{DD825A1B-5BF1-4D08-B8F9-319B917A855F}"/>
    <dgm:cxn modelId="{5E5D7766-C4DF-4F86-8A92-EA7FC4E20003}" type="presOf" srcId="{955B6365-DF25-4183-A2D2-5523C243758A}" destId="{4AA090D5-DE15-4D64-A943-BCF7F01F0760}" srcOrd="1" destOrd="0" presId="urn:microsoft.com/office/officeart/2005/8/layout/list1"/>
    <dgm:cxn modelId="{C711DB4D-3B7F-4EC1-AABC-874D57681824}" type="presOf" srcId="{B4BB750A-13C8-4C29-8DB4-1FD5A448A809}" destId="{55159E8B-7BEF-4C16-BF2E-DA675FD236A9}" srcOrd="1" destOrd="0" presId="urn:microsoft.com/office/officeart/2005/8/layout/list1"/>
    <dgm:cxn modelId="{4DB2185A-261D-40B4-A276-505D7690F23A}" srcId="{771105A0-B5A9-4BA5-81A6-3A5C9303FC36}" destId="{DA18BEB1-FA7B-49C4-ABEA-3CAAEFA7FA17}" srcOrd="0" destOrd="0" parTransId="{83FB2326-9A99-4538-8E1B-AEFCEE26FFD1}" sibTransId="{DF716F51-C9CD-47ED-93EB-4FEF3EA3C4DF}"/>
    <dgm:cxn modelId="{2B2DD17B-66DB-4974-ABD5-51A4A8758260}" type="presOf" srcId="{955B6365-DF25-4183-A2D2-5523C243758A}" destId="{C1E48B8C-FB94-4F80-A93F-262CD71FBF72}" srcOrd="0" destOrd="0" presId="urn:microsoft.com/office/officeart/2005/8/layout/list1"/>
    <dgm:cxn modelId="{21BCD98C-2E37-4841-9AA5-3B92C5402B18}" type="presOf" srcId="{B4BB750A-13C8-4C29-8DB4-1FD5A448A809}" destId="{FEDF45C4-EB4B-4AB7-9EFE-8A630C47DC85}" srcOrd="0" destOrd="0" presId="urn:microsoft.com/office/officeart/2005/8/layout/list1"/>
    <dgm:cxn modelId="{384E33B4-13D1-4AB6-B90F-CAA088D0153C}" type="presOf" srcId="{771105A0-B5A9-4BA5-81A6-3A5C9303FC36}" destId="{10EDD210-04C5-4596-9704-08E46DFF216C}" srcOrd="0" destOrd="0" presId="urn:microsoft.com/office/officeart/2005/8/layout/list1"/>
    <dgm:cxn modelId="{C31197D7-DB7F-4672-AE6F-027CB78FA38F}" type="presOf" srcId="{DA18BEB1-FA7B-49C4-ABEA-3CAAEFA7FA17}" destId="{A5543E2B-A028-475B-A724-9B9B72C45FBC}" srcOrd="0" destOrd="0" presId="urn:microsoft.com/office/officeart/2005/8/layout/list1"/>
    <dgm:cxn modelId="{A7FF44E6-CA4F-4243-9279-7A960B2E3FA7}" srcId="{771105A0-B5A9-4BA5-81A6-3A5C9303FC36}" destId="{955B6365-DF25-4183-A2D2-5523C243758A}" srcOrd="2" destOrd="0" parTransId="{4B14DEFC-84F0-4078-B05D-EE8984CBF503}" sibTransId="{B5C7B37C-89FA-4462-9F86-7AF3C47DC277}"/>
    <dgm:cxn modelId="{4F848CFE-1DE8-45F8-921C-2A103AA0ABB3}" type="presOf" srcId="{DA18BEB1-FA7B-49C4-ABEA-3CAAEFA7FA17}" destId="{2BEB092F-43D7-4972-82F3-53D2DF427222}" srcOrd="1" destOrd="0" presId="urn:microsoft.com/office/officeart/2005/8/layout/list1"/>
    <dgm:cxn modelId="{9C8CBF7E-A3A0-42B2-AF30-DEFD648AD897}" type="presParOf" srcId="{10EDD210-04C5-4596-9704-08E46DFF216C}" destId="{8B1994BF-06B8-416E-A1E9-6DA011F4EE07}" srcOrd="0" destOrd="0" presId="urn:microsoft.com/office/officeart/2005/8/layout/list1"/>
    <dgm:cxn modelId="{E0E44AE1-0542-4BD9-A5EB-409FFD6511D6}" type="presParOf" srcId="{8B1994BF-06B8-416E-A1E9-6DA011F4EE07}" destId="{A5543E2B-A028-475B-A724-9B9B72C45FBC}" srcOrd="0" destOrd="0" presId="urn:microsoft.com/office/officeart/2005/8/layout/list1"/>
    <dgm:cxn modelId="{D80A3F5B-6631-4EB2-9541-A5B1443EEAFE}" type="presParOf" srcId="{8B1994BF-06B8-416E-A1E9-6DA011F4EE07}" destId="{2BEB092F-43D7-4972-82F3-53D2DF427222}" srcOrd="1" destOrd="0" presId="urn:microsoft.com/office/officeart/2005/8/layout/list1"/>
    <dgm:cxn modelId="{D326DCC5-5500-4815-9C77-F49224943F06}" type="presParOf" srcId="{10EDD210-04C5-4596-9704-08E46DFF216C}" destId="{B03282B4-AE34-45AB-BF78-D75442A0B338}" srcOrd="1" destOrd="0" presId="urn:microsoft.com/office/officeart/2005/8/layout/list1"/>
    <dgm:cxn modelId="{0B0062E3-1053-4276-A4F3-8D5002376055}" type="presParOf" srcId="{10EDD210-04C5-4596-9704-08E46DFF216C}" destId="{D60C4CEA-91C8-43AB-BB2A-CD3E934CF753}" srcOrd="2" destOrd="0" presId="urn:microsoft.com/office/officeart/2005/8/layout/list1"/>
    <dgm:cxn modelId="{CEFA8D97-670D-4078-B7B4-1257F3B2EF1A}" type="presParOf" srcId="{10EDD210-04C5-4596-9704-08E46DFF216C}" destId="{F062E69E-49BA-41C6-AD95-BF5538298147}" srcOrd="3" destOrd="0" presId="urn:microsoft.com/office/officeart/2005/8/layout/list1"/>
    <dgm:cxn modelId="{C7FDF17E-B477-4317-9F97-C540C89D33F6}" type="presParOf" srcId="{10EDD210-04C5-4596-9704-08E46DFF216C}" destId="{197C06C6-3F86-4D07-9A58-A638797BA0EF}" srcOrd="4" destOrd="0" presId="urn:microsoft.com/office/officeart/2005/8/layout/list1"/>
    <dgm:cxn modelId="{6AF0090E-6449-4936-BADE-2C00EACB5217}" type="presParOf" srcId="{197C06C6-3F86-4D07-9A58-A638797BA0EF}" destId="{FEDF45C4-EB4B-4AB7-9EFE-8A630C47DC85}" srcOrd="0" destOrd="0" presId="urn:microsoft.com/office/officeart/2005/8/layout/list1"/>
    <dgm:cxn modelId="{1D9A58DB-646C-49BB-B985-30651E1AD083}" type="presParOf" srcId="{197C06C6-3F86-4D07-9A58-A638797BA0EF}" destId="{55159E8B-7BEF-4C16-BF2E-DA675FD236A9}" srcOrd="1" destOrd="0" presId="urn:microsoft.com/office/officeart/2005/8/layout/list1"/>
    <dgm:cxn modelId="{04CAA109-8BAC-4178-8A1C-259F78C3EF86}" type="presParOf" srcId="{10EDD210-04C5-4596-9704-08E46DFF216C}" destId="{0000AD33-BE5C-459D-889A-837A0C2D8B69}" srcOrd="5" destOrd="0" presId="urn:microsoft.com/office/officeart/2005/8/layout/list1"/>
    <dgm:cxn modelId="{C1B8F151-F2E5-4942-A4A7-D64C2F6522FD}" type="presParOf" srcId="{10EDD210-04C5-4596-9704-08E46DFF216C}" destId="{52B7EC93-4E04-4127-8EBE-176841694B82}" srcOrd="6" destOrd="0" presId="urn:microsoft.com/office/officeart/2005/8/layout/list1"/>
    <dgm:cxn modelId="{25B1D1C5-FD45-4562-BAEB-3BFEF6647082}" type="presParOf" srcId="{10EDD210-04C5-4596-9704-08E46DFF216C}" destId="{276FA7FB-7178-47A8-A694-4CBB88379A09}" srcOrd="7" destOrd="0" presId="urn:microsoft.com/office/officeart/2005/8/layout/list1"/>
    <dgm:cxn modelId="{70FC2178-3E5A-4305-9CB5-F7004C97559F}" type="presParOf" srcId="{10EDD210-04C5-4596-9704-08E46DFF216C}" destId="{3E373D91-D458-4B29-8E27-3B8BD59C6D03}" srcOrd="8" destOrd="0" presId="urn:microsoft.com/office/officeart/2005/8/layout/list1"/>
    <dgm:cxn modelId="{BD1D97E4-BA8B-4823-8E65-E262A05BA137}" type="presParOf" srcId="{3E373D91-D458-4B29-8E27-3B8BD59C6D03}" destId="{C1E48B8C-FB94-4F80-A93F-262CD71FBF72}" srcOrd="0" destOrd="0" presId="urn:microsoft.com/office/officeart/2005/8/layout/list1"/>
    <dgm:cxn modelId="{9DFB1749-4B40-43B6-8711-88D3D79A8FA8}" type="presParOf" srcId="{3E373D91-D458-4B29-8E27-3B8BD59C6D03}" destId="{4AA090D5-DE15-4D64-A943-BCF7F01F0760}" srcOrd="1" destOrd="0" presId="urn:microsoft.com/office/officeart/2005/8/layout/list1"/>
    <dgm:cxn modelId="{E48E9CDD-7CCF-4781-90A8-AEF06E6F0CC4}" type="presParOf" srcId="{10EDD210-04C5-4596-9704-08E46DFF216C}" destId="{4835D290-7526-4AD1-A8B7-EDE61E8B5220}" srcOrd="9" destOrd="0" presId="urn:microsoft.com/office/officeart/2005/8/layout/list1"/>
    <dgm:cxn modelId="{6301ECD2-65D7-462B-94D0-7778AE6481A4}" type="presParOf" srcId="{10EDD210-04C5-4596-9704-08E46DFF216C}" destId="{8E29142B-7587-4677-BA8D-2E39489AAC1C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771105A0-B5A9-4BA5-81A6-3A5C9303FC36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A18BEB1-FA7B-49C4-ABEA-3CAAEFA7FA17}">
      <dgm:prSet phldrT="[Text]" custT="1"/>
      <dgm:spPr/>
      <dgm:t>
        <a:bodyPr/>
        <a:lstStyle/>
        <a:p>
          <a:pPr algn="ctr"/>
          <a:r>
            <a:rPr lang="fa-IR" sz="3600" b="1" dirty="0">
              <a:solidFill>
                <a:schemeClr val="tx1"/>
              </a:solidFill>
              <a:cs typeface="B Nazanin" panose="00000400000000000000" pitchFamily="2" charset="-78"/>
            </a:rPr>
            <a:t>سطح تجربی</a:t>
          </a:r>
          <a:endParaRPr lang="en-US" sz="3600" b="1" dirty="0">
            <a:solidFill>
              <a:schemeClr val="tx1"/>
            </a:solidFill>
            <a:cs typeface="B Nazanin" panose="00000400000000000000" pitchFamily="2" charset="-78"/>
          </a:endParaRPr>
        </a:p>
      </dgm:t>
    </dgm:pt>
    <dgm:pt modelId="{83FB2326-9A99-4538-8E1B-AEFCEE26FFD1}" type="parTrans" cxnId="{4DB2185A-261D-40B4-A276-505D7690F23A}">
      <dgm:prSet/>
      <dgm:spPr/>
      <dgm:t>
        <a:bodyPr/>
        <a:lstStyle/>
        <a:p>
          <a:endParaRPr lang="en-US"/>
        </a:p>
      </dgm:t>
    </dgm:pt>
    <dgm:pt modelId="{DF716F51-C9CD-47ED-93EB-4FEF3EA3C4DF}" type="sibTrans" cxnId="{4DB2185A-261D-40B4-A276-505D7690F23A}">
      <dgm:prSet/>
      <dgm:spPr/>
      <dgm:t>
        <a:bodyPr/>
        <a:lstStyle/>
        <a:p>
          <a:endParaRPr lang="en-US"/>
        </a:p>
      </dgm:t>
    </dgm:pt>
    <dgm:pt modelId="{B4BB750A-13C8-4C29-8DB4-1FD5A448A809}">
      <dgm:prSet phldrT="[Text]"/>
      <dgm:spPr/>
      <dgm:t>
        <a:bodyPr/>
        <a:lstStyle/>
        <a:p>
          <a:pPr algn="ctr"/>
          <a:r>
            <a:rPr lang="fa-IR" b="1" dirty="0">
              <a:solidFill>
                <a:srgbClr val="FF0000"/>
              </a:solidFill>
              <a:cs typeface="B Nazanin" panose="00000400000000000000" pitchFamily="2" charset="-78"/>
            </a:rPr>
            <a:t>سطح نظری</a:t>
          </a:r>
          <a:endParaRPr lang="en-US" b="1" dirty="0">
            <a:solidFill>
              <a:srgbClr val="FF0000"/>
            </a:solidFill>
            <a:cs typeface="B Nazanin" panose="00000400000000000000" pitchFamily="2" charset="-78"/>
          </a:endParaRPr>
        </a:p>
      </dgm:t>
    </dgm:pt>
    <dgm:pt modelId="{32E7E950-D54F-48EA-BD18-2D2E1C877367}" type="parTrans" cxnId="{41FBBF25-130F-44EB-9131-D69689ABAF2C}">
      <dgm:prSet/>
      <dgm:spPr/>
      <dgm:t>
        <a:bodyPr/>
        <a:lstStyle/>
        <a:p>
          <a:endParaRPr lang="en-US"/>
        </a:p>
      </dgm:t>
    </dgm:pt>
    <dgm:pt modelId="{DD825A1B-5BF1-4D08-B8F9-319B917A855F}" type="sibTrans" cxnId="{41FBBF25-130F-44EB-9131-D69689ABAF2C}">
      <dgm:prSet/>
      <dgm:spPr/>
      <dgm:t>
        <a:bodyPr/>
        <a:lstStyle/>
        <a:p>
          <a:endParaRPr lang="en-US"/>
        </a:p>
      </dgm:t>
    </dgm:pt>
    <dgm:pt modelId="{10EDD210-04C5-4596-9704-08E46DFF216C}" type="pres">
      <dgm:prSet presAssocID="{771105A0-B5A9-4BA5-81A6-3A5C9303FC36}" presName="linear" presStyleCnt="0">
        <dgm:presLayoutVars>
          <dgm:dir/>
          <dgm:animLvl val="lvl"/>
          <dgm:resizeHandles val="exact"/>
        </dgm:presLayoutVars>
      </dgm:prSet>
      <dgm:spPr/>
    </dgm:pt>
    <dgm:pt modelId="{8B1994BF-06B8-416E-A1E9-6DA011F4EE07}" type="pres">
      <dgm:prSet presAssocID="{DA18BEB1-FA7B-49C4-ABEA-3CAAEFA7FA17}" presName="parentLin" presStyleCnt="0"/>
      <dgm:spPr/>
    </dgm:pt>
    <dgm:pt modelId="{A5543E2B-A028-475B-A724-9B9B72C45FBC}" type="pres">
      <dgm:prSet presAssocID="{DA18BEB1-FA7B-49C4-ABEA-3CAAEFA7FA17}" presName="parentLeftMargin" presStyleLbl="node1" presStyleIdx="0" presStyleCnt="2"/>
      <dgm:spPr/>
    </dgm:pt>
    <dgm:pt modelId="{2BEB092F-43D7-4972-82F3-53D2DF427222}" type="pres">
      <dgm:prSet presAssocID="{DA18BEB1-FA7B-49C4-ABEA-3CAAEFA7FA17}" presName="parentText" presStyleLbl="node1" presStyleIdx="0" presStyleCnt="2" custScaleX="109570" custScaleY="95114">
        <dgm:presLayoutVars>
          <dgm:chMax val="0"/>
          <dgm:bulletEnabled val="1"/>
        </dgm:presLayoutVars>
      </dgm:prSet>
      <dgm:spPr/>
    </dgm:pt>
    <dgm:pt modelId="{B03282B4-AE34-45AB-BF78-D75442A0B338}" type="pres">
      <dgm:prSet presAssocID="{DA18BEB1-FA7B-49C4-ABEA-3CAAEFA7FA17}" presName="negativeSpace" presStyleCnt="0"/>
      <dgm:spPr/>
    </dgm:pt>
    <dgm:pt modelId="{D60C4CEA-91C8-43AB-BB2A-CD3E934CF753}" type="pres">
      <dgm:prSet presAssocID="{DA18BEB1-FA7B-49C4-ABEA-3CAAEFA7FA17}" presName="childText" presStyleLbl="conFgAcc1" presStyleIdx="0" presStyleCnt="2">
        <dgm:presLayoutVars>
          <dgm:bulletEnabled val="1"/>
        </dgm:presLayoutVars>
      </dgm:prSet>
      <dgm:spPr/>
    </dgm:pt>
    <dgm:pt modelId="{F062E69E-49BA-41C6-AD95-BF5538298147}" type="pres">
      <dgm:prSet presAssocID="{DF716F51-C9CD-47ED-93EB-4FEF3EA3C4DF}" presName="spaceBetweenRectangles" presStyleCnt="0"/>
      <dgm:spPr/>
    </dgm:pt>
    <dgm:pt modelId="{197C06C6-3F86-4D07-9A58-A638797BA0EF}" type="pres">
      <dgm:prSet presAssocID="{B4BB750A-13C8-4C29-8DB4-1FD5A448A809}" presName="parentLin" presStyleCnt="0"/>
      <dgm:spPr/>
    </dgm:pt>
    <dgm:pt modelId="{FEDF45C4-EB4B-4AB7-9EFE-8A630C47DC85}" type="pres">
      <dgm:prSet presAssocID="{B4BB750A-13C8-4C29-8DB4-1FD5A448A809}" presName="parentLeftMargin" presStyleLbl="node1" presStyleIdx="0" presStyleCnt="2"/>
      <dgm:spPr/>
    </dgm:pt>
    <dgm:pt modelId="{55159E8B-7BEF-4C16-BF2E-DA675FD236A9}" type="pres">
      <dgm:prSet presAssocID="{B4BB750A-13C8-4C29-8DB4-1FD5A448A809}" presName="parentText" presStyleLbl="node1" presStyleIdx="1" presStyleCnt="2" custScaleX="112622" custLinFactNeighborX="49512" custLinFactNeighborY="7176">
        <dgm:presLayoutVars>
          <dgm:chMax val="0"/>
          <dgm:bulletEnabled val="1"/>
        </dgm:presLayoutVars>
      </dgm:prSet>
      <dgm:spPr/>
    </dgm:pt>
    <dgm:pt modelId="{0000AD33-BE5C-459D-889A-837A0C2D8B69}" type="pres">
      <dgm:prSet presAssocID="{B4BB750A-13C8-4C29-8DB4-1FD5A448A809}" presName="negativeSpace" presStyleCnt="0"/>
      <dgm:spPr/>
    </dgm:pt>
    <dgm:pt modelId="{52B7EC93-4E04-4127-8EBE-176841694B82}" type="pres">
      <dgm:prSet presAssocID="{B4BB750A-13C8-4C29-8DB4-1FD5A448A809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448C030E-F0BF-4F04-ACFB-4395244A2345}" type="presOf" srcId="{771105A0-B5A9-4BA5-81A6-3A5C9303FC36}" destId="{10EDD210-04C5-4596-9704-08E46DFF216C}" srcOrd="0" destOrd="0" presId="urn:microsoft.com/office/officeart/2005/8/layout/list1"/>
    <dgm:cxn modelId="{41FBBF25-130F-44EB-9131-D69689ABAF2C}" srcId="{771105A0-B5A9-4BA5-81A6-3A5C9303FC36}" destId="{B4BB750A-13C8-4C29-8DB4-1FD5A448A809}" srcOrd="1" destOrd="0" parTransId="{32E7E950-D54F-48EA-BD18-2D2E1C877367}" sibTransId="{DD825A1B-5BF1-4D08-B8F9-319B917A855F}"/>
    <dgm:cxn modelId="{D88A074E-38B5-4B0D-BB6E-4EFAF78D611A}" type="presOf" srcId="{DA18BEB1-FA7B-49C4-ABEA-3CAAEFA7FA17}" destId="{A5543E2B-A028-475B-A724-9B9B72C45FBC}" srcOrd="0" destOrd="0" presId="urn:microsoft.com/office/officeart/2005/8/layout/list1"/>
    <dgm:cxn modelId="{4DB2185A-261D-40B4-A276-505D7690F23A}" srcId="{771105A0-B5A9-4BA5-81A6-3A5C9303FC36}" destId="{DA18BEB1-FA7B-49C4-ABEA-3CAAEFA7FA17}" srcOrd="0" destOrd="0" parTransId="{83FB2326-9A99-4538-8E1B-AEFCEE26FFD1}" sibTransId="{DF716F51-C9CD-47ED-93EB-4FEF3EA3C4DF}"/>
    <dgm:cxn modelId="{F4500680-572D-4D17-B141-088876DCA135}" type="presOf" srcId="{B4BB750A-13C8-4C29-8DB4-1FD5A448A809}" destId="{FEDF45C4-EB4B-4AB7-9EFE-8A630C47DC85}" srcOrd="0" destOrd="0" presId="urn:microsoft.com/office/officeart/2005/8/layout/list1"/>
    <dgm:cxn modelId="{4951C1AA-BFDD-44C4-AC41-FEA4B63173AF}" type="presOf" srcId="{B4BB750A-13C8-4C29-8DB4-1FD5A448A809}" destId="{55159E8B-7BEF-4C16-BF2E-DA675FD236A9}" srcOrd="1" destOrd="0" presId="urn:microsoft.com/office/officeart/2005/8/layout/list1"/>
    <dgm:cxn modelId="{4ACCE5CF-1DF4-4713-831D-F80EDA9F9988}" type="presOf" srcId="{DA18BEB1-FA7B-49C4-ABEA-3CAAEFA7FA17}" destId="{2BEB092F-43D7-4972-82F3-53D2DF427222}" srcOrd="1" destOrd="0" presId="urn:microsoft.com/office/officeart/2005/8/layout/list1"/>
    <dgm:cxn modelId="{CDA3A790-46AD-46C1-A1D8-62B10C82ADAE}" type="presParOf" srcId="{10EDD210-04C5-4596-9704-08E46DFF216C}" destId="{8B1994BF-06B8-416E-A1E9-6DA011F4EE07}" srcOrd="0" destOrd="0" presId="urn:microsoft.com/office/officeart/2005/8/layout/list1"/>
    <dgm:cxn modelId="{3B0EEABF-4C77-43C4-A970-0FFCA0FEDF43}" type="presParOf" srcId="{8B1994BF-06B8-416E-A1E9-6DA011F4EE07}" destId="{A5543E2B-A028-475B-A724-9B9B72C45FBC}" srcOrd="0" destOrd="0" presId="urn:microsoft.com/office/officeart/2005/8/layout/list1"/>
    <dgm:cxn modelId="{9E3FBD3F-2FC6-4E3C-BCF4-0A7A540709BF}" type="presParOf" srcId="{8B1994BF-06B8-416E-A1E9-6DA011F4EE07}" destId="{2BEB092F-43D7-4972-82F3-53D2DF427222}" srcOrd="1" destOrd="0" presId="urn:microsoft.com/office/officeart/2005/8/layout/list1"/>
    <dgm:cxn modelId="{18B3A896-2348-48DE-B73D-15DED4453962}" type="presParOf" srcId="{10EDD210-04C5-4596-9704-08E46DFF216C}" destId="{B03282B4-AE34-45AB-BF78-D75442A0B338}" srcOrd="1" destOrd="0" presId="urn:microsoft.com/office/officeart/2005/8/layout/list1"/>
    <dgm:cxn modelId="{68B3C120-D5FA-4B7B-9984-B442677A0657}" type="presParOf" srcId="{10EDD210-04C5-4596-9704-08E46DFF216C}" destId="{D60C4CEA-91C8-43AB-BB2A-CD3E934CF753}" srcOrd="2" destOrd="0" presId="urn:microsoft.com/office/officeart/2005/8/layout/list1"/>
    <dgm:cxn modelId="{95A31A3C-F560-41E3-8D73-091C369C5568}" type="presParOf" srcId="{10EDD210-04C5-4596-9704-08E46DFF216C}" destId="{F062E69E-49BA-41C6-AD95-BF5538298147}" srcOrd="3" destOrd="0" presId="urn:microsoft.com/office/officeart/2005/8/layout/list1"/>
    <dgm:cxn modelId="{66529612-F9B4-4F62-BBF9-4A7EB4221196}" type="presParOf" srcId="{10EDD210-04C5-4596-9704-08E46DFF216C}" destId="{197C06C6-3F86-4D07-9A58-A638797BA0EF}" srcOrd="4" destOrd="0" presId="urn:microsoft.com/office/officeart/2005/8/layout/list1"/>
    <dgm:cxn modelId="{1980B0D9-4FA8-4076-AECE-DDF00BA6313B}" type="presParOf" srcId="{197C06C6-3F86-4D07-9A58-A638797BA0EF}" destId="{FEDF45C4-EB4B-4AB7-9EFE-8A630C47DC85}" srcOrd="0" destOrd="0" presId="urn:microsoft.com/office/officeart/2005/8/layout/list1"/>
    <dgm:cxn modelId="{9503CE09-38B0-45D2-B2F5-3FC2FA1CC155}" type="presParOf" srcId="{197C06C6-3F86-4D07-9A58-A638797BA0EF}" destId="{55159E8B-7BEF-4C16-BF2E-DA675FD236A9}" srcOrd="1" destOrd="0" presId="urn:microsoft.com/office/officeart/2005/8/layout/list1"/>
    <dgm:cxn modelId="{1B241AC2-0968-4094-ABC5-E740C3995387}" type="presParOf" srcId="{10EDD210-04C5-4596-9704-08E46DFF216C}" destId="{0000AD33-BE5C-459D-889A-837A0C2D8B69}" srcOrd="5" destOrd="0" presId="urn:microsoft.com/office/officeart/2005/8/layout/list1"/>
    <dgm:cxn modelId="{335873E7-8B78-4553-A32A-D880FC2A457C}" type="presParOf" srcId="{10EDD210-04C5-4596-9704-08E46DFF216C}" destId="{52B7EC93-4E04-4127-8EBE-176841694B82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0975C8D0-6A4E-4884-A734-B710E2F051B3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9101244-BAF2-4241-9C44-46BE23A7525A}">
      <dgm:prSet phldrT="[Text]" phldr="1"/>
      <dgm:spPr/>
      <dgm:t>
        <a:bodyPr/>
        <a:lstStyle/>
        <a:p>
          <a:endParaRPr lang="en-US" dirty="0"/>
        </a:p>
      </dgm:t>
    </dgm:pt>
    <dgm:pt modelId="{B4C7B2A7-7B7C-4848-BA4F-44C4ED974809}" type="parTrans" cxnId="{52951E2B-5FE0-4CF1-8305-9795FA226EB3}">
      <dgm:prSet/>
      <dgm:spPr/>
      <dgm:t>
        <a:bodyPr/>
        <a:lstStyle/>
        <a:p>
          <a:endParaRPr lang="en-US"/>
        </a:p>
      </dgm:t>
    </dgm:pt>
    <dgm:pt modelId="{E2E6138A-5ACF-49AA-9151-4D2235917B8F}" type="sibTrans" cxnId="{52951E2B-5FE0-4CF1-8305-9795FA226EB3}">
      <dgm:prSet/>
      <dgm:spPr/>
      <dgm:t>
        <a:bodyPr/>
        <a:lstStyle/>
        <a:p>
          <a:endParaRPr lang="en-US"/>
        </a:p>
      </dgm:t>
    </dgm:pt>
    <dgm:pt modelId="{E432DDF5-8642-49FD-8F4D-352DCD44E1E3}">
      <dgm:prSet phldrT="[Text]" custT="1"/>
      <dgm:spPr/>
      <dgm:t>
        <a:bodyPr/>
        <a:lstStyle/>
        <a:p>
          <a:r>
            <a:rPr lang="fa-IR" sz="4400" b="1" dirty="0">
              <a:solidFill>
                <a:srgbClr val="FF0000"/>
              </a:solidFill>
              <a:cs typeface="B Nazanin" panose="00000400000000000000" pitchFamily="2" charset="-78"/>
            </a:rPr>
            <a:t>استقرایی</a:t>
          </a:r>
          <a:endParaRPr lang="en-US" sz="4400" b="1" dirty="0">
            <a:solidFill>
              <a:srgbClr val="FF0000"/>
            </a:solidFill>
            <a:cs typeface="B Nazanin" panose="00000400000000000000" pitchFamily="2" charset="-78"/>
          </a:endParaRPr>
        </a:p>
      </dgm:t>
    </dgm:pt>
    <dgm:pt modelId="{A878D14B-88B4-4DA3-A268-B3CBF6BA1E3B}" type="parTrans" cxnId="{430F70FD-DE58-4A5A-8C24-D575EBE83666}">
      <dgm:prSet/>
      <dgm:spPr/>
      <dgm:t>
        <a:bodyPr/>
        <a:lstStyle/>
        <a:p>
          <a:endParaRPr lang="en-US"/>
        </a:p>
      </dgm:t>
    </dgm:pt>
    <dgm:pt modelId="{3A70FFE0-8F95-4609-A215-AE0A1AEBBFFA}" type="sibTrans" cxnId="{430F70FD-DE58-4A5A-8C24-D575EBE83666}">
      <dgm:prSet/>
      <dgm:spPr/>
      <dgm:t>
        <a:bodyPr/>
        <a:lstStyle/>
        <a:p>
          <a:endParaRPr lang="en-US"/>
        </a:p>
      </dgm:t>
    </dgm:pt>
    <dgm:pt modelId="{6188B517-E5A1-48F4-A315-7CD25E952746}">
      <dgm:prSet phldrT="[Text]" phldr="1"/>
      <dgm:spPr/>
      <dgm:t>
        <a:bodyPr/>
        <a:lstStyle/>
        <a:p>
          <a:endParaRPr lang="en-US" dirty="0"/>
        </a:p>
      </dgm:t>
    </dgm:pt>
    <dgm:pt modelId="{4C090255-4F31-4D20-998A-867C5F8323DB}" type="parTrans" cxnId="{69CEE37B-7A98-402F-92D6-C7C4D1C60F3E}">
      <dgm:prSet/>
      <dgm:spPr/>
      <dgm:t>
        <a:bodyPr/>
        <a:lstStyle/>
        <a:p>
          <a:endParaRPr lang="en-US"/>
        </a:p>
      </dgm:t>
    </dgm:pt>
    <dgm:pt modelId="{1BB85AE7-1732-4C10-B9B1-45F1991E13F9}" type="sibTrans" cxnId="{69CEE37B-7A98-402F-92D6-C7C4D1C60F3E}">
      <dgm:prSet/>
      <dgm:spPr/>
      <dgm:t>
        <a:bodyPr/>
        <a:lstStyle/>
        <a:p>
          <a:endParaRPr lang="en-US"/>
        </a:p>
      </dgm:t>
    </dgm:pt>
    <dgm:pt modelId="{D703475B-D0A3-4F6A-84A8-761E57E78B45}">
      <dgm:prSet phldrT="[Text]" custT="1"/>
      <dgm:spPr/>
      <dgm:t>
        <a:bodyPr/>
        <a:lstStyle/>
        <a:p>
          <a:r>
            <a:rPr lang="fa-IR" sz="4400" b="1" dirty="0">
              <a:cs typeface="B Nazanin" panose="00000400000000000000" pitchFamily="2" charset="-78"/>
            </a:rPr>
            <a:t>قیاسی</a:t>
          </a:r>
          <a:endParaRPr lang="en-US" sz="4400" b="1" dirty="0">
            <a:cs typeface="B Nazanin" panose="00000400000000000000" pitchFamily="2" charset="-78"/>
          </a:endParaRPr>
        </a:p>
      </dgm:t>
    </dgm:pt>
    <dgm:pt modelId="{0089F20B-811F-4D1E-9CFE-83CE270BFB69}" type="parTrans" cxnId="{3313E60B-D23F-4179-898C-510FCD1CFD7F}">
      <dgm:prSet/>
      <dgm:spPr/>
      <dgm:t>
        <a:bodyPr/>
        <a:lstStyle/>
        <a:p>
          <a:endParaRPr lang="en-US"/>
        </a:p>
      </dgm:t>
    </dgm:pt>
    <dgm:pt modelId="{8F7F3409-CE75-4B74-B7CB-F8AAD53ABCAA}" type="sibTrans" cxnId="{3313E60B-D23F-4179-898C-510FCD1CFD7F}">
      <dgm:prSet/>
      <dgm:spPr/>
      <dgm:t>
        <a:bodyPr/>
        <a:lstStyle/>
        <a:p>
          <a:endParaRPr lang="en-US"/>
        </a:p>
      </dgm:t>
    </dgm:pt>
    <dgm:pt modelId="{1507E8D1-5612-4D39-9159-3654D305D532}" type="pres">
      <dgm:prSet presAssocID="{0975C8D0-6A4E-4884-A734-B710E2F051B3}" presName="Name0" presStyleCnt="0">
        <dgm:presLayoutVars>
          <dgm:dir/>
          <dgm:animLvl val="lvl"/>
          <dgm:resizeHandles val="exact"/>
        </dgm:presLayoutVars>
      </dgm:prSet>
      <dgm:spPr/>
    </dgm:pt>
    <dgm:pt modelId="{3548E95A-A31F-4FE8-9975-0E4B71477C76}" type="pres">
      <dgm:prSet presAssocID="{89101244-BAF2-4241-9C44-46BE23A7525A}" presName="linNode" presStyleCnt="0"/>
      <dgm:spPr/>
    </dgm:pt>
    <dgm:pt modelId="{336B3118-6CA7-4E1D-9ED4-4F4CD0FDEF4A}" type="pres">
      <dgm:prSet presAssocID="{89101244-BAF2-4241-9C44-46BE23A7525A}" presName="parentText" presStyleLbl="node1" presStyleIdx="0" presStyleCnt="2">
        <dgm:presLayoutVars>
          <dgm:chMax val="1"/>
          <dgm:bulletEnabled val="1"/>
        </dgm:presLayoutVars>
      </dgm:prSet>
      <dgm:spPr/>
    </dgm:pt>
    <dgm:pt modelId="{57C277A6-4C2E-4679-B32A-6EFEC95D9F01}" type="pres">
      <dgm:prSet presAssocID="{89101244-BAF2-4241-9C44-46BE23A7525A}" presName="descendantText" presStyleLbl="alignAccFollowNode1" presStyleIdx="0" presStyleCnt="2">
        <dgm:presLayoutVars>
          <dgm:bulletEnabled val="1"/>
        </dgm:presLayoutVars>
      </dgm:prSet>
      <dgm:spPr/>
    </dgm:pt>
    <dgm:pt modelId="{32CDEFA0-054E-4A83-8027-40F1D8CEC89D}" type="pres">
      <dgm:prSet presAssocID="{E2E6138A-5ACF-49AA-9151-4D2235917B8F}" presName="sp" presStyleCnt="0"/>
      <dgm:spPr/>
    </dgm:pt>
    <dgm:pt modelId="{92E6C3D7-AE62-4D08-A7F7-B5DC42705DCE}" type="pres">
      <dgm:prSet presAssocID="{6188B517-E5A1-48F4-A315-7CD25E952746}" presName="linNode" presStyleCnt="0"/>
      <dgm:spPr/>
    </dgm:pt>
    <dgm:pt modelId="{C5427E84-6BFE-4EC5-AEC9-3A7A8476AF1E}" type="pres">
      <dgm:prSet presAssocID="{6188B517-E5A1-48F4-A315-7CD25E952746}" presName="parentText" presStyleLbl="node1" presStyleIdx="1" presStyleCnt="2">
        <dgm:presLayoutVars>
          <dgm:chMax val="1"/>
          <dgm:bulletEnabled val="1"/>
        </dgm:presLayoutVars>
      </dgm:prSet>
      <dgm:spPr/>
    </dgm:pt>
    <dgm:pt modelId="{DA59960A-C515-4688-9083-9F062A8B2742}" type="pres">
      <dgm:prSet presAssocID="{6188B517-E5A1-48F4-A315-7CD25E952746}" presName="descendantText" presStyleLbl="alignAccFollowNode1" presStyleIdx="1" presStyleCnt="2">
        <dgm:presLayoutVars>
          <dgm:bulletEnabled val="1"/>
        </dgm:presLayoutVars>
      </dgm:prSet>
      <dgm:spPr/>
    </dgm:pt>
  </dgm:ptLst>
  <dgm:cxnLst>
    <dgm:cxn modelId="{3313E60B-D23F-4179-898C-510FCD1CFD7F}" srcId="{6188B517-E5A1-48F4-A315-7CD25E952746}" destId="{D703475B-D0A3-4F6A-84A8-761E57E78B45}" srcOrd="0" destOrd="0" parTransId="{0089F20B-811F-4D1E-9CFE-83CE270BFB69}" sibTransId="{8F7F3409-CE75-4B74-B7CB-F8AAD53ABCAA}"/>
    <dgm:cxn modelId="{52951E2B-5FE0-4CF1-8305-9795FA226EB3}" srcId="{0975C8D0-6A4E-4884-A734-B710E2F051B3}" destId="{89101244-BAF2-4241-9C44-46BE23A7525A}" srcOrd="0" destOrd="0" parTransId="{B4C7B2A7-7B7C-4848-BA4F-44C4ED974809}" sibTransId="{E2E6138A-5ACF-49AA-9151-4D2235917B8F}"/>
    <dgm:cxn modelId="{FC4F772B-0181-401E-BB9A-30889A9D2CA5}" type="presOf" srcId="{89101244-BAF2-4241-9C44-46BE23A7525A}" destId="{336B3118-6CA7-4E1D-9ED4-4F4CD0FDEF4A}" srcOrd="0" destOrd="0" presId="urn:microsoft.com/office/officeart/2005/8/layout/vList5"/>
    <dgm:cxn modelId="{A612CD48-C7A5-43B1-BC9D-5B0B70DF54A7}" type="presOf" srcId="{0975C8D0-6A4E-4884-A734-B710E2F051B3}" destId="{1507E8D1-5612-4D39-9159-3654D305D532}" srcOrd="0" destOrd="0" presId="urn:microsoft.com/office/officeart/2005/8/layout/vList5"/>
    <dgm:cxn modelId="{69CEE37B-7A98-402F-92D6-C7C4D1C60F3E}" srcId="{0975C8D0-6A4E-4884-A734-B710E2F051B3}" destId="{6188B517-E5A1-48F4-A315-7CD25E952746}" srcOrd="1" destOrd="0" parTransId="{4C090255-4F31-4D20-998A-867C5F8323DB}" sibTransId="{1BB85AE7-1732-4C10-B9B1-45F1991E13F9}"/>
    <dgm:cxn modelId="{55446D85-A87F-433F-B620-CA97DCC154C0}" type="presOf" srcId="{E432DDF5-8642-49FD-8F4D-352DCD44E1E3}" destId="{57C277A6-4C2E-4679-B32A-6EFEC95D9F01}" srcOrd="0" destOrd="0" presId="urn:microsoft.com/office/officeart/2005/8/layout/vList5"/>
    <dgm:cxn modelId="{F7C64AAD-2ECD-4AF9-B62C-F80059A5F200}" type="presOf" srcId="{6188B517-E5A1-48F4-A315-7CD25E952746}" destId="{C5427E84-6BFE-4EC5-AEC9-3A7A8476AF1E}" srcOrd="0" destOrd="0" presId="urn:microsoft.com/office/officeart/2005/8/layout/vList5"/>
    <dgm:cxn modelId="{05A5DBBB-6A53-47CB-8FFD-2F2B910A04B8}" type="presOf" srcId="{D703475B-D0A3-4F6A-84A8-761E57E78B45}" destId="{DA59960A-C515-4688-9083-9F062A8B2742}" srcOrd="0" destOrd="0" presId="urn:microsoft.com/office/officeart/2005/8/layout/vList5"/>
    <dgm:cxn modelId="{430F70FD-DE58-4A5A-8C24-D575EBE83666}" srcId="{89101244-BAF2-4241-9C44-46BE23A7525A}" destId="{E432DDF5-8642-49FD-8F4D-352DCD44E1E3}" srcOrd="0" destOrd="0" parTransId="{A878D14B-88B4-4DA3-A268-B3CBF6BA1E3B}" sibTransId="{3A70FFE0-8F95-4609-A215-AE0A1AEBBFFA}"/>
    <dgm:cxn modelId="{B69C2FB6-E263-44AF-A2E8-A0AA1325960C}" type="presParOf" srcId="{1507E8D1-5612-4D39-9159-3654D305D532}" destId="{3548E95A-A31F-4FE8-9975-0E4B71477C76}" srcOrd="0" destOrd="0" presId="urn:microsoft.com/office/officeart/2005/8/layout/vList5"/>
    <dgm:cxn modelId="{A8EA6CAF-BBBB-4A51-B6A8-3F3CBDFCB75D}" type="presParOf" srcId="{3548E95A-A31F-4FE8-9975-0E4B71477C76}" destId="{336B3118-6CA7-4E1D-9ED4-4F4CD0FDEF4A}" srcOrd="0" destOrd="0" presId="urn:microsoft.com/office/officeart/2005/8/layout/vList5"/>
    <dgm:cxn modelId="{F877F58D-F8C8-4C49-9073-4651BDC5A36F}" type="presParOf" srcId="{3548E95A-A31F-4FE8-9975-0E4B71477C76}" destId="{57C277A6-4C2E-4679-B32A-6EFEC95D9F01}" srcOrd="1" destOrd="0" presId="urn:microsoft.com/office/officeart/2005/8/layout/vList5"/>
    <dgm:cxn modelId="{FB7420C0-A646-4170-A911-FA37803B2581}" type="presParOf" srcId="{1507E8D1-5612-4D39-9159-3654D305D532}" destId="{32CDEFA0-054E-4A83-8027-40F1D8CEC89D}" srcOrd="1" destOrd="0" presId="urn:microsoft.com/office/officeart/2005/8/layout/vList5"/>
    <dgm:cxn modelId="{E4DB2310-4C6B-46C5-BD2E-4BEE76D25CC6}" type="presParOf" srcId="{1507E8D1-5612-4D39-9159-3654D305D532}" destId="{92E6C3D7-AE62-4D08-A7F7-B5DC42705DCE}" srcOrd="2" destOrd="0" presId="urn:microsoft.com/office/officeart/2005/8/layout/vList5"/>
    <dgm:cxn modelId="{B337652A-AD1F-4892-AEBD-D6EFEBD519DD}" type="presParOf" srcId="{92E6C3D7-AE62-4D08-A7F7-B5DC42705DCE}" destId="{C5427E84-6BFE-4EC5-AEC9-3A7A8476AF1E}" srcOrd="0" destOrd="0" presId="urn:microsoft.com/office/officeart/2005/8/layout/vList5"/>
    <dgm:cxn modelId="{35EBD6EB-F3C4-4ED1-AAF4-9320F64ACEE3}" type="presParOf" srcId="{92E6C3D7-AE62-4D08-A7F7-B5DC42705DCE}" destId="{DA59960A-C515-4688-9083-9F062A8B2742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4D4B5460-0816-4968-8686-0852C6ECD464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1ACF878-128E-4538-A837-96ECA5F6D3EF}">
      <dgm:prSet phldrT="[Text]" custT="1"/>
      <dgm:spPr/>
      <dgm:t>
        <a:bodyPr/>
        <a:lstStyle/>
        <a:p>
          <a:r>
            <a:rPr lang="fa-IR" sz="3600" b="1" dirty="0">
              <a:solidFill>
                <a:srgbClr val="FF0000"/>
              </a:solidFill>
              <a:cs typeface="B Nazanin" panose="00000400000000000000" pitchFamily="2" charset="-78"/>
            </a:rPr>
            <a:t>گسسته</a:t>
          </a:r>
          <a:endParaRPr lang="en-US" sz="3600" b="1" dirty="0">
            <a:solidFill>
              <a:srgbClr val="FF0000"/>
            </a:solidFill>
            <a:cs typeface="B Nazanin" panose="00000400000000000000" pitchFamily="2" charset="-78"/>
          </a:endParaRPr>
        </a:p>
      </dgm:t>
    </dgm:pt>
    <dgm:pt modelId="{41325BCC-4A08-457D-8963-AF924EA7EB22}" type="parTrans" cxnId="{81B394F8-3EA9-49B8-8118-E787E5BBE0E3}">
      <dgm:prSet/>
      <dgm:spPr/>
      <dgm:t>
        <a:bodyPr/>
        <a:lstStyle/>
        <a:p>
          <a:endParaRPr lang="en-US"/>
        </a:p>
      </dgm:t>
    </dgm:pt>
    <dgm:pt modelId="{8968F540-2D6D-4D8D-A1EB-161963E14ADF}" type="sibTrans" cxnId="{81B394F8-3EA9-49B8-8118-E787E5BBE0E3}">
      <dgm:prSet/>
      <dgm:spPr/>
      <dgm:t>
        <a:bodyPr/>
        <a:lstStyle/>
        <a:p>
          <a:endParaRPr lang="en-US"/>
        </a:p>
      </dgm:t>
    </dgm:pt>
    <dgm:pt modelId="{D5A93A66-9FA7-4BEF-8150-6D8D7F620856}" type="asst">
      <dgm:prSet phldrT="[Text]"/>
      <dgm:spPr/>
      <dgm:t>
        <a:bodyPr/>
        <a:lstStyle/>
        <a:p>
          <a:r>
            <a:rPr lang="fa-IR" b="1" dirty="0">
              <a:solidFill>
                <a:schemeClr val="tx1"/>
              </a:solidFill>
              <a:cs typeface="B Nazanin" panose="00000400000000000000" pitchFamily="2" charset="-78"/>
            </a:rPr>
            <a:t>پیوسته</a:t>
          </a:r>
          <a:endParaRPr lang="en-US" b="1" dirty="0">
            <a:solidFill>
              <a:schemeClr val="tx1"/>
            </a:solidFill>
            <a:cs typeface="B Nazanin" panose="00000400000000000000" pitchFamily="2" charset="-78"/>
          </a:endParaRPr>
        </a:p>
      </dgm:t>
    </dgm:pt>
    <dgm:pt modelId="{652041C2-C848-4C69-AC47-D5C2555B3C20}" type="parTrans" cxnId="{E097AC50-C2B7-4644-8A52-A348985A1E70}">
      <dgm:prSet/>
      <dgm:spPr/>
      <dgm:t>
        <a:bodyPr/>
        <a:lstStyle/>
        <a:p>
          <a:endParaRPr lang="en-US"/>
        </a:p>
      </dgm:t>
    </dgm:pt>
    <dgm:pt modelId="{A7CD9277-3838-4D08-B76A-B772AF76D695}" type="sibTrans" cxnId="{E097AC50-C2B7-4644-8A52-A348985A1E70}">
      <dgm:prSet/>
      <dgm:spPr/>
      <dgm:t>
        <a:bodyPr/>
        <a:lstStyle/>
        <a:p>
          <a:endParaRPr lang="en-US"/>
        </a:p>
      </dgm:t>
    </dgm:pt>
    <dgm:pt modelId="{43B5B91A-7F47-49C2-A530-6E6463B30477}">
      <dgm:prSet phldrT="[Text]"/>
      <dgm:spPr/>
      <dgm:t>
        <a:bodyPr/>
        <a:lstStyle/>
        <a:p>
          <a:r>
            <a:rPr lang="fa-IR" b="1" dirty="0">
              <a:cs typeface="B Nazanin" panose="00000400000000000000" pitchFamily="2" charset="-78"/>
            </a:rPr>
            <a:t>دوارزشی</a:t>
          </a:r>
          <a:endParaRPr lang="en-US" b="1" dirty="0">
            <a:cs typeface="B Nazanin" panose="00000400000000000000" pitchFamily="2" charset="-78"/>
          </a:endParaRPr>
        </a:p>
      </dgm:t>
    </dgm:pt>
    <dgm:pt modelId="{20F0A9D0-670B-4165-BAC9-23E4F1C001E5}" type="parTrans" cxnId="{87C6C13B-1A3E-4E3E-91FC-310822789E73}">
      <dgm:prSet/>
      <dgm:spPr/>
      <dgm:t>
        <a:bodyPr/>
        <a:lstStyle/>
        <a:p>
          <a:endParaRPr lang="en-US"/>
        </a:p>
      </dgm:t>
    </dgm:pt>
    <dgm:pt modelId="{2EBB034F-94B5-4EC4-8579-ADB1CAB00C1F}" type="sibTrans" cxnId="{87C6C13B-1A3E-4E3E-91FC-310822789E73}">
      <dgm:prSet/>
      <dgm:spPr/>
      <dgm:t>
        <a:bodyPr/>
        <a:lstStyle/>
        <a:p>
          <a:endParaRPr lang="en-US"/>
        </a:p>
      </dgm:t>
    </dgm:pt>
    <dgm:pt modelId="{E4E7BE5E-E607-4A3A-A218-ECCBDFE3A7D0}">
      <dgm:prSet phldrT="[Text]"/>
      <dgm:spPr/>
      <dgm:t>
        <a:bodyPr/>
        <a:lstStyle/>
        <a:p>
          <a:r>
            <a:rPr lang="fa-IR" b="1" dirty="0">
              <a:solidFill>
                <a:srgbClr val="FF0000"/>
              </a:solidFill>
              <a:cs typeface="B Nazanin" panose="00000400000000000000" pitchFamily="2" charset="-78"/>
            </a:rPr>
            <a:t>کیفی</a:t>
          </a:r>
          <a:endParaRPr lang="en-US" b="1" dirty="0">
            <a:solidFill>
              <a:srgbClr val="FF0000"/>
            </a:solidFill>
            <a:cs typeface="B Nazanin" panose="00000400000000000000" pitchFamily="2" charset="-78"/>
          </a:endParaRPr>
        </a:p>
      </dgm:t>
    </dgm:pt>
    <dgm:pt modelId="{1E1014F1-4AB4-406C-9544-F17D754E9D8F}" type="parTrans" cxnId="{8B52187C-DCFB-49A7-8266-2B2EEBA78640}">
      <dgm:prSet/>
      <dgm:spPr/>
      <dgm:t>
        <a:bodyPr/>
        <a:lstStyle/>
        <a:p>
          <a:endParaRPr lang="en-US"/>
        </a:p>
      </dgm:t>
    </dgm:pt>
    <dgm:pt modelId="{89B515DF-66E1-497E-9EB5-8B9E88B7C239}" type="sibTrans" cxnId="{8B52187C-DCFB-49A7-8266-2B2EEBA78640}">
      <dgm:prSet/>
      <dgm:spPr/>
      <dgm:t>
        <a:bodyPr/>
        <a:lstStyle/>
        <a:p>
          <a:endParaRPr lang="en-US"/>
        </a:p>
      </dgm:t>
    </dgm:pt>
    <dgm:pt modelId="{7028312A-7AD8-4CF8-AA0C-C896E19DE805}">
      <dgm:prSet phldrT="[Text]"/>
      <dgm:spPr/>
      <dgm:t>
        <a:bodyPr/>
        <a:lstStyle/>
        <a:p>
          <a:r>
            <a:rPr lang="fa-IR" b="1" dirty="0">
              <a:solidFill>
                <a:schemeClr val="tx1"/>
              </a:solidFill>
              <a:cs typeface="B Nazanin" panose="00000400000000000000" pitchFamily="2" charset="-78"/>
            </a:rPr>
            <a:t>کمی</a:t>
          </a:r>
          <a:endParaRPr lang="en-US" b="1" dirty="0">
            <a:solidFill>
              <a:schemeClr val="tx1"/>
            </a:solidFill>
            <a:cs typeface="B Nazanin" panose="00000400000000000000" pitchFamily="2" charset="-78"/>
          </a:endParaRPr>
        </a:p>
      </dgm:t>
    </dgm:pt>
    <dgm:pt modelId="{50C9135B-3C48-4A48-AF65-F7D93DEC5EB5}" type="parTrans" cxnId="{19ADAFDB-904C-4500-95E6-7F38C538F14B}">
      <dgm:prSet/>
      <dgm:spPr/>
      <dgm:t>
        <a:bodyPr/>
        <a:lstStyle/>
        <a:p>
          <a:endParaRPr lang="en-US"/>
        </a:p>
      </dgm:t>
    </dgm:pt>
    <dgm:pt modelId="{C2A39385-26BB-4854-B10F-2ADE66ABA5AC}" type="sibTrans" cxnId="{19ADAFDB-904C-4500-95E6-7F38C538F14B}">
      <dgm:prSet/>
      <dgm:spPr/>
      <dgm:t>
        <a:bodyPr/>
        <a:lstStyle/>
        <a:p>
          <a:endParaRPr lang="en-US"/>
        </a:p>
      </dgm:t>
    </dgm:pt>
    <dgm:pt modelId="{3B8BD1A8-7E34-4CCC-9F93-C49E8617EF5D}" type="pres">
      <dgm:prSet presAssocID="{4D4B5460-0816-4968-8686-0852C6ECD46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0AE1E341-0FFA-4E23-AAC2-D575E2411D5F}" type="pres">
      <dgm:prSet presAssocID="{61ACF878-128E-4538-A837-96ECA5F6D3EF}" presName="hierRoot1" presStyleCnt="0">
        <dgm:presLayoutVars>
          <dgm:hierBranch val="init"/>
        </dgm:presLayoutVars>
      </dgm:prSet>
      <dgm:spPr/>
    </dgm:pt>
    <dgm:pt modelId="{5403CB21-64C0-4ECE-B1B8-DB10E77D8F65}" type="pres">
      <dgm:prSet presAssocID="{61ACF878-128E-4538-A837-96ECA5F6D3EF}" presName="rootComposite1" presStyleCnt="0"/>
      <dgm:spPr/>
    </dgm:pt>
    <dgm:pt modelId="{270E6A4A-6DAF-48AA-877A-9312B83F2D80}" type="pres">
      <dgm:prSet presAssocID="{61ACF878-128E-4538-A837-96ECA5F6D3EF}" presName="rootText1" presStyleLbl="node0" presStyleIdx="0" presStyleCnt="1">
        <dgm:presLayoutVars>
          <dgm:chPref val="3"/>
        </dgm:presLayoutVars>
      </dgm:prSet>
      <dgm:spPr/>
    </dgm:pt>
    <dgm:pt modelId="{B5C41E14-2199-4442-9008-743786EF2684}" type="pres">
      <dgm:prSet presAssocID="{61ACF878-128E-4538-A837-96ECA5F6D3EF}" presName="rootConnector1" presStyleLbl="node1" presStyleIdx="0" presStyleCnt="0"/>
      <dgm:spPr/>
    </dgm:pt>
    <dgm:pt modelId="{E8A55ECF-3084-4C79-A994-F594E79ACF15}" type="pres">
      <dgm:prSet presAssocID="{61ACF878-128E-4538-A837-96ECA5F6D3EF}" presName="hierChild2" presStyleCnt="0"/>
      <dgm:spPr/>
    </dgm:pt>
    <dgm:pt modelId="{8408B049-E72E-4B97-A9E0-6100FBB4C380}" type="pres">
      <dgm:prSet presAssocID="{20F0A9D0-670B-4165-BAC9-23E4F1C001E5}" presName="Name37" presStyleLbl="parChTrans1D2" presStyleIdx="0" presStyleCnt="4"/>
      <dgm:spPr/>
    </dgm:pt>
    <dgm:pt modelId="{EC536139-5E61-4071-AC37-4FEDB7AF407B}" type="pres">
      <dgm:prSet presAssocID="{43B5B91A-7F47-49C2-A530-6E6463B30477}" presName="hierRoot2" presStyleCnt="0">
        <dgm:presLayoutVars>
          <dgm:hierBranch val="init"/>
        </dgm:presLayoutVars>
      </dgm:prSet>
      <dgm:spPr/>
    </dgm:pt>
    <dgm:pt modelId="{AF534C37-420C-4794-BA69-D6E14DDD1540}" type="pres">
      <dgm:prSet presAssocID="{43B5B91A-7F47-49C2-A530-6E6463B30477}" presName="rootComposite" presStyleCnt="0"/>
      <dgm:spPr/>
    </dgm:pt>
    <dgm:pt modelId="{7F4B1D7A-E5DB-46F6-B3D5-96A2E2F3F3E6}" type="pres">
      <dgm:prSet presAssocID="{43B5B91A-7F47-49C2-A530-6E6463B30477}" presName="rootText" presStyleLbl="node2" presStyleIdx="0" presStyleCnt="3">
        <dgm:presLayoutVars>
          <dgm:chPref val="3"/>
        </dgm:presLayoutVars>
      </dgm:prSet>
      <dgm:spPr/>
    </dgm:pt>
    <dgm:pt modelId="{78F5A426-7522-4B3C-AA5D-9D1C2D81F3A0}" type="pres">
      <dgm:prSet presAssocID="{43B5B91A-7F47-49C2-A530-6E6463B30477}" presName="rootConnector" presStyleLbl="node2" presStyleIdx="0" presStyleCnt="3"/>
      <dgm:spPr/>
    </dgm:pt>
    <dgm:pt modelId="{CF67284C-9C43-4D9C-86AB-0D9244BB0341}" type="pres">
      <dgm:prSet presAssocID="{43B5B91A-7F47-49C2-A530-6E6463B30477}" presName="hierChild4" presStyleCnt="0"/>
      <dgm:spPr/>
    </dgm:pt>
    <dgm:pt modelId="{C42A2AE5-A1ED-4B9C-8D59-0DBE8814D01F}" type="pres">
      <dgm:prSet presAssocID="{43B5B91A-7F47-49C2-A530-6E6463B30477}" presName="hierChild5" presStyleCnt="0"/>
      <dgm:spPr/>
    </dgm:pt>
    <dgm:pt modelId="{FCF6DA84-1A71-4665-B087-97C3A96FC7C3}" type="pres">
      <dgm:prSet presAssocID="{1E1014F1-4AB4-406C-9544-F17D754E9D8F}" presName="Name37" presStyleLbl="parChTrans1D2" presStyleIdx="1" presStyleCnt="4"/>
      <dgm:spPr/>
    </dgm:pt>
    <dgm:pt modelId="{4E77447A-C9DB-43B4-8668-FDB383654037}" type="pres">
      <dgm:prSet presAssocID="{E4E7BE5E-E607-4A3A-A218-ECCBDFE3A7D0}" presName="hierRoot2" presStyleCnt="0">
        <dgm:presLayoutVars>
          <dgm:hierBranch val="init"/>
        </dgm:presLayoutVars>
      </dgm:prSet>
      <dgm:spPr/>
    </dgm:pt>
    <dgm:pt modelId="{22320115-15D6-4857-989A-96467AEEB4FD}" type="pres">
      <dgm:prSet presAssocID="{E4E7BE5E-E607-4A3A-A218-ECCBDFE3A7D0}" presName="rootComposite" presStyleCnt="0"/>
      <dgm:spPr/>
    </dgm:pt>
    <dgm:pt modelId="{6307BFB8-40B9-45DE-A6BA-4C7A42812D0B}" type="pres">
      <dgm:prSet presAssocID="{E4E7BE5E-E607-4A3A-A218-ECCBDFE3A7D0}" presName="rootText" presStyleLbl="node2" presStyleIdx="1" presStyleCnt="3">
        <dgm:presLayoutVars>
          <dgm:chPref val="3"/>
        </dgm:presLayoutVars>
      </dgm:prSet>
      <dgm:spPr/>
    </dgm:pt>
    <dgm:pt modelId="{90FA4CC8-3E51-46DB-897A-EF66DF804EA3}" type="pres">
      <dgm:prSet presAssocID="{E4E7BE5E-E607-4A3A-A218-ECCBDFE3A7D0}" presName="rootConnector" presStyleLbl="node2" presStyleIdx="1" presStyleCnt="3"/>
      <dgm:spPr/>
    </dgm:pt>
    <dgm:pt modelId="{0831D23A-2E4C-4DAA-B4C3-CDD5B7675DB1}" type="pres">
      <dgm:prSet presAssocID="{E4E7BE5E-E607-4A3A-A218-ECCBDFE3A7D0}" presName="hierChild4" presStyleCnt="0"/>
      <dgm:spPr/>
    </dgm:pt>
    <dgm:pt modelId="{2DE054C1-36EA-4C94-888E-DA5FE3158F10}" type="pres">
      <dgm:prSet presAssocID="{E4E7BE5E-E607-4A3A-A218-ECCBDFE3A7D0}" presName="hierChild5" presStyleCnt="0"/>
      <dgm:spPr/>
    </dgm:pt>
    <dgm:pt modelId="{0CEFE98F-5952-4130-9F54-D9F59D3970D6}" type="pres">
      <dgm:prSet presAssocID="{50C9135B-3C48-4A48-AF65-F7D93DEC5EB5}" presName="Name37" presStyleLbl="parChTrans1D2" presStyleIdx="2" presStyleCnt="4"/>
      <dgm:spPr/>
    </dgm:pt>
    <dgm:pt modelId="{DEA49A8E-B65A-4378-8443-BAF22EDF995E}" type="pres">
      <dgm:prSet presAssocID="{7028312A-7AD8-4CF8-AA0C-C896E19DE805}" presName="hierRoot2" presStyleCnt="0">
        <dgm:presLayoutVars>
          <dgm:hierBranch val="init"/>
        </dgm:presLayoutVars>
      </dgm:prSet>
      <dgm:spPr/>
    </dgm:pt>
    <dgm:pt modelId="{116C674B-58D4-4306-9CE5-3F7E77826F19}" type="pres">
      <dgm:prSet presAssocID="{7028312A-7AD8-4CF8-AA0C-C896E19DE805}" presName="rootComposite" presStyleCnt="0"/>
      <dgm:spPr/>
    </dgm:pt>
    <dgm:pt modelId="{936D3633-A3F4-4222-98D6-88DB1080FAE8}" type="pres">
      <dgm:prSet presAssocID="{7028312A-7AD8-4CF8-AA0C-C896E19DE805}" presName="rootText" presStyleLbl="node2" presStyleIdx="2" presStyleCnt="3">
        <dgm:presLayoutVars>
          <dgm:chPref val="3"/>
        </dgm:presLayoutVars>
      </dgm:prSet>
      <dgm:spPr/>
    </dgm:pt>
    <dgm:pt modelId="{E3D0F2F4-2F8E-4457-9ED5-CF3885E35A86}" type="pres">
      <dgm:prSet presAssocID="{7028312A-7AD8-4CF8-AA0C-C896E19DE805}" presName="rootConnector" presStyleLbl="node2" presStyleIdx="2" presStyleCnt="3"/>
      <dgm:spPr/>
    </dgm:pt>
    <dgm:pt modelId="{3FDCAD84-AB37-488A-B0AB-D5AD456A3A48}" type="pres">
      <dgm:prSet presAssocID="{7028312A-7AD8-4CF8-AA0C-C896E19DE805}" presName="hierChild4" presStyleCnt="0"/>
      <dgm:spPr/>
    </dgm:pt>
    <dgm:pt modelId="{8369F2C3-CB3C-43A5-BDC7-4F8944D6784A}" type="pres">
      <dgm:prSet presAssocID="{7028312A-7AD8-4CF8-AA0C-C896E19DE805}" presName="hierChild5" presStyleCnt="0"/>
      <dgm:spPr/>
    </dgm:pt>
    <dgm:pt modelId="{52E89EFF-525B-4702-BAFE-F693D3A670CB}" type="pres">
      <dgm:prSet presAssocID="{61ACF878-128E-4538-A837-96ECA5F6D3EF}" presName="hierChild3" presStyleCnt="0"/>
      <dgm:spPr/>
    </dgm:pt>
    <dgm:pt modelId="{6817E006-C419-46FD-B711-8010AD2E0C42}" type="pres">
      <dgm:prSet presAssocID="{652041C2-C848-4C69-AC47-D5C2555B3C20}" presName="Name111" presStyleLbl="parChTrans1D2" presStyleIdx="3" presStyleCnt="4"/>
      <dgm:spPr/>
    </dgm:pt>
    <dgm:pt modelId="{8F1D231E-BE24-44C7-8040-DB5927DB497C}" type="pres">
      <dgm:prSet presAssocID="{D5A93A66-9FA7-4BEF-8150-6D8D7F620856}" presName="hierRoot3" presStyleCnt="0">
        <dgm:presLayoutVars>
          <dgm:hierBranch val="init"/>
        </dgm:presLayoutVars>
      </dgm:prSet>
      <dgm:spPr/>
    </dgm:pt>
    <dgm:pt modelId="{5B937DAD-4C45-482D-B2C4-3E0FEB6D362C}" type="pres">
      <dgm:prSet presAssocID="{D5A93A66-9FA7-4BEF-8150-6D8D7F620856}" presName="rootComposite3" presStyleCnt="0"/>
      <dgm:spPr/>
    </dgm:pt>
    <dgm:pt modelId="{C83F4470-E064-42A1-AF81-6B091457A7D0}" type="pres">
      <dgm:prSet presAssocID="{D5A93A66-9FA7-4BEF-8150-6D8D7F620856}" presName="rootText3" presStyleLbl="asst1" presStyleIdx="0" presStyleCnt="1">
        <dgm:presLayoutVars>
          <dgm:chPref val="3"/>
        </dgm:presLayoutVars>
      </dgm:prSet>
      <dgm:spPr/>
    </dgm:pt>
    <dgm:pt modelId="{A56735AC-365A-4D5C-85E6-0FFF0FE86A51}" type="pres">
      <dgm:prSet presAssocID="{D5A93A66-9FA7-4BEF-8150-6D8D7F620856}" presName="rootConnector3" presStyleLbl="asst1" presStyleIdx="0" presStyleCnt="1"/>
      <dgm:spPr/>
    </dgm:pt>
    <dgm:pt modelId="{89C7622A-B31C-4C3E-BC08-C8EACF745C9B}" type="pres">
      <dgm:prSet presAssocID="{D5A93A66-9FA7-4BEF-8150-6D8D7F620856}" presName="hierChild6" presStyleCnt="0"/>
      <dgm:spPr/>
    </dgm:pt>
    <dgm:pt modelId="{955AE51C-268F-425E-A5BD-E0AD88B43FF7}" type="pres">
      <dgm:prSet presAssocID="{D5A93A66-9FA7-4BEF-8150-6D8D7F620856}" presName="hierChild7" presStyleCnt="0"/>
      <dgm:spPr/>
    </dgm:pt>
  </dgm:ptLst>
  <dgm:cxnLst>
    <dgm:cxn modelId="{69A55804-5708-4738-8E86-DDB81078A9C3}" type="presOf" srcId="{7028312A-7AD8-4CF8-AA0C-C896E19DE805}" destId="{936D3633-A3F4-4222-98D6-88DB1080FAE8}" srcOrd="0" destOrd="0" presId="urn:microsoft.com/office/officeart/2005/8/layout/orgChart1"/>
    <dgm:cxn modelId="{D88C9F1D-B047-47D7-ACE1-F865CA0E2B59}" type="presOf" srcId="{D5A93A66-9FA7-4BEF-8150-6D8D7F620856}" destId="{C83F4470-E064-42A1-AF81-6B091457A7D0}" srcOrd="0" destOrd="0" presId="urn:microsoft.com/office/officeart/2005/8/layout/orgChart1"/>
    <dgm:cxn modelId="{AD2B9636-59EC-4751-A33B-FF5F5F3A9179}" type="presOf" srcId="{E4E7BE5E-E607-4A3A-A218-ECCBDFE3A7D0}" destId="{90FA4CC8-3E51-46DB-897A-EF66DF804EA3}" srcOrd="1" destOrd="0" presId="urn:microsoft.com/office/officeart/2005/8/layout/orgChart1"/>
    <dgm:cxn modelId="{87C6C13B-1A3E-4E3E-91FC-310822789E73}" srcId="{61ACF878-128E-4538-A837-96ECA5F6D3EF}" destId="{43B5B91A-7F47-49C2-A530-6E6463B30477}" srcOrd="1" destOrd="0" parTransId="{20F0A9D0-670B-4165-BAC9-23E4F1C001E5}" sibTransId="{2EBB034F-94B5-4EC4-8579-ADB1CAB00C1F}"/>
    <dgm:cxn modelId="{20AC853D-D7E1-4C61-B37B-D8533EABFA4A}" type="presOf" srcId="{D5A93A66-9FA7-4BEF-8150-6D8D7F620856}" destId="{A56735AC-365A-4D5C-85E6-0FFF0FE86A51}" srcOrd="1" destOrd="0" presId="urn:microsoft.com/office/officeart/2005/8/layout/orgChart1"/>
    <dgm:cxn modelId="{E72F0761-AC8F-4A53-908E-3D1968D117E6}" type="presOf" srcId="{61ACF878-128E-4538-A837-96ECA5F6D3EF}" destId="{B5C41E14-2199-4442-9008-743786EF2684}" srcOrd="1" destOrd="0" presId="urn:microsoft.com/office/officeart/2005/8/layout/orgChart1"/>
    <dgm:cxn modelId="{D7DB9061-E795-4057-B670-3C41040B00F5}" type="presOf" srcId="{43B5B91A-7F47-49C2-A530-6E6463B30477}" destId="{78F5A426-7522-4B3C-AA5D-9D1C2D81F3A0}" srcOrd="1" destOrd="0" presId="urn:microsoft.com/office/officeart/2005/8/layout/orgChart1"/>
    <dgm:cxn modelId="{E097AC50-C2B7-4644-8A52-A348985A1E70}" srcId="{61ACF878-128E-4538-A837-96ECA5F6D3EF}" destId="{D5A93A66-9FA7-4BEF-8150-6D8D7F620856}" srcOrd="0" destOrd="0" parTransId="{652041C2-C848-4C69-AC47-D5C2555B3C20}" sibTransId="{A7CD9277-3838-4D08-B76A-B772AF76D695}"/>
    <dgm:cxn modelId="{A8895971-DFFA-459D-AE3C-C21C7EEA0FE3}" type="presOf" srcId="{43B5B91A-7F47-49C2-A530-6E6463B30477}" destId="{7F4B1D7A-E5DB-46F6-B3D5-96A2E2F3F3E6}" srcOrd="0" destOrd="0" presId="urn:microsoft.com/office/officeart/2005/8/layout/orgChart1"/>
    <dgm:cxn modelId="{9E6E9C77-662E-4FF0-AD47-3DBEDF3583C7}" type="presOf" srcId="{61ACF878-128E-4538-A837-96ECA5F6D3EF}" destId="{270E6A4A-6DAF-48AA-877A-9312B83F2D80}" srcOrd="0" destOrd="0" presId="urn:microsoft.com/office/officeart/2005/8/layout/orgChart1"/>
    <dgm:cxn modelId="{8B52187C-DCFB-49A7-8266-2B2EEBA78640}" srcId="{61ACF878-128E-4538-A837-96ECA5F6D3EF}" destId="{E4E7BE5E-E607-4A3A-A218-ECCBDFE3A7D0}" srcOrd="2" destOrd="0" parTransId="{1E1014F1-4AB4-406C-9544-F17D754E9D8F}" sibTransId="{89B515DF-66E1-497E-9EB5-8B9E88B7C239}"/>
    <dgm:cxn modelId="{2E8D33B4-BD6F-4D8C-A9E8-167485262A74}" type="presOf" srcId="{E4E7BE5E-E607-4A3A-A218-ECCBDFE3A7D0}" destId="{6307BFB8-40B9-45DE-A6BA-4C7A42812D0B}" srcOrd="0" destOrd="0" presId="urn:microsoft.com/office/officeart/2005/8/layout/orgChart1"/>
    <dgm:cxn modelId="{713F08BC-5B23-450B-B8BB-7FEA5D991E43}" type="presOf" srcId="{1E1014F1-4AB4-406C-9544-F17D754E9D8F}" destId="{FCF6DA84-1A71-4665-B087-97C3A96FC7C3}" srcOrd="0" destOrd="0" presId="urn:microsoft.com/office/officeart/2005/8/layout/orgChart1"/>
    <dgm:cxn modelId="{03E0F9C9-A206-44E1-BA0B-3A442959ACAB}" type="presOf" srcId="{4D4B5460-0816-4968-8686-0852C6ECD464}" destId="{3B8BD1A8-7E34-4CCC-9F93-C49E8617EF5D}" srcOrd="0" destOrd="0" presId="urn:microsoft.com/office/officeart/2005/8/layout/orgChart1"/>
    <dgm:cxn modelId="{001BBDCB-E456-40E9-96EA-29F14A0108BE}" type="presOf" srcId="{20F0A9D0-670B-4165-BAC9-23E4F1C001E5}" destId="{8408B049-E72E-4B97-A9E0-6100FBB4C380}" srcOrd="0" destOrd="0" presId="urn:microsoft.com/office/officeart/2005/8/layout/orgChart1"/>
    <dgm:cxn modelId="{2BC691CE-A021-47B3-97D4-D0B17D4921DA}" type="presOf" srcId="{7028312A-7AD8-4CF8-AA0C-C896E19DE805}" destId="{E3D0F2F4-2F8E-4457-9ED5-CF3885E35A86}" srcOrd="1" destOrd="0" presId="urn:microsoft.com/office/officeart/2005/8/layout/orgChart1"/>
    <dgm:cxn modelId="{0819C6D0-DA46-4EA2-841F-8374F3764D3A}" type="presOf" srcId="{652041C2-C848-4C69-AC47-D5C2555B3C20}" destId="{6817E006-C419-46FD-B711-8010AD2E0C42}" srcOrd="0" destOrd="0" presId="urn:microsoft.com/office/officeart/2005/8/layout/orgChart1"/>
    <dgm:cxn modelId="{50EAE3D8-13C3-4583-8246-09CE35BF8ED5}" type="presOf" srcId="{50C9135B-3C48-4A48-AF65-F7D93DEC5EB5}" destId="{0CEFE98F-5952-4130-9F54-D9F59D3970D6}" srcOrd="0" destOrd="0" presId="urn:microsoft.com/office/officeart/2005/8/layout/orgChart1"/>
    <dgm:cxn modelId="{19ADAFDB-904C-4500-95E6-7F38C538F14B}" srcId="{61ACF878-128E-4538-A837-96ECA5F6D3EF}" destId="{7028312A-7AD8-4CF8-AA0C-C896E19DE805}" srcOrd="3" destOrd="0" parTransId="{50C9135B-3C48-4A48-AF65-F7D93DEC5EB5}" sibTransId="{C2A39385-26BB-4854-B10F-2ADE66ABA5AC}"/>
    <dgm:cxn modelId="{81B394F8-3EA9-49B8-8118-E787E5BBE0E3}" srcId="{4D4B5460-0816-4968-8686-0852C6ECD464}" destId="{61ACF878-128E-4538-A837-96ECA5F6D3EF}" srcOrd="0" destOrd="0" parTransId="{41325BCC-4A08-457D-8963-AF924EA7EB22}" sibTransId="{8968F540-2D6D-4D8D-A1EB-161963E14ADF}"/>
    <dgm:cxn modelId="{ECA5C35A-B326-4E47-ABF4-D1518FE57783}" type="presParOf" srcId="{3B8BD1A8-7E34-4CCC-9F93-C49E8617EF5D}" destId="{0AE1E341-0FFA-4E23-AAC2-D575E2411D5F}" srcOrd="0" destOrd="0" presId="urn:microsoft.com/office/officeart/2005/8/layout/orgChart1"/>
    <dgm:cxn modelId="{ADF9D896-CEB3-45F1-8182-9475ACB79F4D}" type="presParOf" srcId="{0AE1E341-0FFA-4E23-AAC2-D575E2411D5F}" destId="{5403CB21-64C0-4ECE-B1B8-DB10E77D8F65}" srcOrd="0" destOrd="0" presId="urn:microsoft.com/office/officeart/2005/8/layout/orgChart1"/>
    <dgm:cxn modelId="{006F84E3-F7F2-48CA-9F69-B0AA2D8C5EED}" type="presParOf" srcId="{5403CB21-64C0-4ECE-B1B8-DB10E77D8F65}" destId="{270E6A4A-6DAF-48AA-877A-9312B83F2D80}" srcOrd="0" destOrd="0" presId="urn:microsoft.com/office/officeart/2005/8/layout/orgChart1"/>
    <dgm:cxn modelId="{64B76D30-0A7C-4F23-A1AE-E7386F45FFF0}" type="presParOf" srcId="{5403CB21-64C0-4ECE-B1B8-DB10E77D8F65}" destId="{B5C41E14-2199-4442-9008-743786EF2684}" srcOrd="1" destOrd="0" presId="urn:microsoft.com/office/officeart/2005/8/layout/orgChart1"/>
    <dgm:cxn modelId="{4AEC4CFA-D5BF-44DC-9F79-81953B4043AD}" type="presParOf" srcId="{0AE1E341-0FFA-4E23-AAC2-D575E2411D5F}" destId="{E8A55ECF-3084-4C79-A994-F594E79ACF15}" srcOrd="1" destOrd="0" presId="urn:microsoft.com/office/officeart/2005/8/layout/orgChart1"/>
    <dgm:cxn modelId="{6DCEC0C7-8650-4BC0-8A52-31D1F5C3FD8D}" type="presParOf" srcId="{E8A55ECF-3084-4C79-A994-F594E79ACF15}" destId="{8408B049-E72E-4B97-A9E0-6100FBB4C380}" srcOrd="0" destOrd="0" presId="urn:microsoft.com/office/officeart/2005/8/layout/orgChart1"/>
    <dgm:cxn modelId="{B333D7F7-4751-42E2-B2BB-656E394FCF39}" type="presParOf" srcId="{E8A55ECF-3084-4C79-A994-F594E79ACF15}" destId="{EC536139-5E61-4071-AC37-4FEDB7AF407B}" srcOrd="1" destOrd="0" presId="urn:microsoft.com/office/officeart/2005/8/layout/orgChart1"/>
    <dgm:cxn modelId="{C764A89E-C19C-4D0F-A74A-5FFED99A95F4}" type="presParOf" srcId="{EC536139-5E61-4071-AC37-4FEDB7AF407B}" destId="{AF534C37-420C-4794-BA69-D6E14DDD1540}" srcOrd="0" destOrd="0" presId="urn:microsoft.com/office/officeart/2005/8/layout/orgChart1"/>
    <dgm:cxn modelId="{31960C09-733F-4C5D-A76D-E4C71134736B}" type="presParOf" srcId="{AF534C37-420C-4794-BA69-D6E14DDD1540}" destId="{7F4B1D7A-E5DB-46F6-B3D5-96A2E2F3F3E6}" srcOrd="0" destOrd="0" presId="urn:microsoft.com/office/officeart/2005/8/layout/orgChart1"/>
    <dgm:cxn modelId="{2D97684C-ABB4-42FA-936B-133052F51418}" type="presParOf" srcId="{AF534C37-420C-4794-BA69-D6E14DDD1540}" destId="{78F5A426-7522-4B3C-AA5D-9D1C2D81F3A0}" srcOrd="1" destOrd="0" presId="urn:microsoft.com/office/officeart/2005/8/layout/orgChart1"/>
    <dgm:cxn modelId="{4529669D-17C2-43A1-B867-6D1D7223F7BB}" type="presParOf" srcId="{EC536139-5E61-4071-AC37-4FEDB7AF407B}" destId="{CF67284C-9C43-4D9C-86AB-0D9244BB0341}" srcOrd="1" destOrd="0" presId="urn:microsoft.com/office/officeart/2005/8/layout/orgChart1"/>
    <dgm:cxn modelId="{55274003-CF28-4513-99D6-716C9E13A446}" type="presParOf" srcId="{EC536139-5E61-4071-AC37-4FEDB7AF407B}" destId="{C42A2AE5-A1ED-4B9C-8D59-0DBE8814D01F}" srcOrd="2" destOrd="0" presId="urn:microsoft.com/office/officeart/2005/8/layout/orgChart1"/>
    <dgm:cxn modelId="{E37DCEFB-CD49-4001-9380-A1F4461F4522}" type="presParOf" srcId="{E8A55ECF-3084-4C79-A994-F594E79ACF15}" destId="{FCF6DA84-1A71-4665-B087-97C3A96FC7C3}" srcOrd="2" destOrd="0" presId="urn:microsoft.com/office/officeart/2005/8/layout/orgChart1"/>
    <dgm:cxn modelId="{036CEA1B-33BC-4F91-9609-D6BB79EA1483}" type="presParOf" srcId="{E8A55ECF-3084-4C79-A994-F594E79ACF15}" destId="{4E77447A-C9DB-43B4-8668-FDB383654037}" srcOrd="3" destOrd="0" presId="urn:microsoft.com/office/officeart/2005/8/layout/orgChart1"/>
    <dgm:cxn modelId="{CA07CC91-CD5D-4DFC-AE04-BCBBAE37A25C}" type="presParOf" srcId="{4E77447A-C9DB-43B4-8668-FDB383654037}" destId="{22320115-15D6-4857-989A-96467AEEB4FD}" srcOrd="0" destOrd="0" presId="urn:microsoft.com/office/officeart/2005/8/layout/orgChart1"/>
    <dgm:cxn modelId="{99BD9FAB-DAB1-4176-9782-E1C590F8D0F2}" type="presParOf" srcId="{22320115-15D6-4857-989A-96467AEEB4FD}" destId="{6307BFB8-40B9-45DE-A6BA-4C7A42812D0B}" srcOrd="0" destOrd="0" presId="urn:microsoft.com/office/officeart/2005/8/layout/orgChart1"/>
    <dgm:cxn modelId="{AB0DA38F-DC80-4FC1-B44E-80909A3FDB23}" type="presParOf" srcId="{22320115-15D6-4857-989A-96467AEEB4FD}" destId="{90FA4CC8-3E51-46DB-897A-EF66DF804EA3}" srcOrd="1" destOrd="0" presId="urn:microsoft.com/office/officeart/2005/8/layout/orgChart1"/>
    <dgm:cxn modelId="{4B6683CB-46ED-4F7D-957C-32377663B21A}" type="presParOf" srcId="{4E77447A-C9DB-43B4-8668-FDB383654037}" destId="{0831D23A-2E4C-4DAA-B4C3-CDD5B7675DB1}" srcOrd="1" destOrd="0" presId="urn:microsoft.com/office/officeart/2005/8/layout/orgChart1"/>
    <dgm:cxn modelId="{9B18841D-C699-4CAF-BF17-976075D5AA7B}" type="presParOf" srcId="{4E77447A-C9DB-43B4-8668-FDB383654037}" destId="{2DE054C1-36EA-4C94-888E-DA5FE3158F10}" srcOrd="2" destOrd="0" presId="urn:microsoft.com/office/officeart/2005/8/layout/orgChart1"/>
    <dgm:cxn modelId="{605F8630-A2D3-4844-800F-C58808EED001}" type="presParOf" srcId="{E8A55ECF-3084-4C79-A994-F594E79ACF15}" destId="{0CEFE98F-5952-4130-9F54-D9F59D3970D6}" srcOrd="4" destOrd="0" presId="urn:microsoft.com/office/officeart/2005/8/layout/orgChart1"/>
    <dgm:cxn modelId="{B8C6D97B-9438-45BD-A249-B33A8C8CC207}" type="presParOf" srcId="{E8A55ECF-3084-4C79-A994-F594E79ACF15}" destId="{DEA49A8E-B65A-4378-8443-BAF22EDF995E}" srcOrd="5" destOrd="0" presId="urn:microsoft.com/office/officeart/2005/8/layout/orgChart1"/>
    <dgm:cxn modelId="{19152D3E-984F-40D9-9FEA-A1E6DC4B03BA}" type="presParOf" srcId="{DEA49A8E-B65A-4378-8443-BAF22EDF995E}" destId="{116C674B-58D4-4306-9CE5-3F7E77826F19}" srcOrd="0" destOrd="0" presId="urn:microsoft.com/office/officeart/2005/8/layout/orgChart1"/>
    <dgm:cxn modelId="{2B1D515F-0957-492B-BB9E-57F34887FB2D}" type="presParOf" srcId="{116C674B-58D4-4306-9CE5-3F7E77826F19}" destId="{936D3633-A3F4-4222-98D6-88DB1080FAE8}" srcOrd="0" destOrd="0" presId="urn:microsoft.com/office/officeart/2005/8/layout/orgChart1"/>
    <dgm:cxn modelId="{56704FEE-4E6C-4FEB-9EDE-6E91D82A3D14}" type="presParOf" srcId="{116C674B-58D4-4306-9CE5-3F7E77826F19}" destId="{E3D0F2F4-2F8E-4457-9ED5-CF3885E35A86}" srcOrd="1" destOrd="0" presId="urn:microsoft.com/office/officeart/2005/8/layout/orgChart1"/>
    <dgm:cxn modelId="{29612514-B800-4343-96A3-4BD13984D71D}" type="presParOf" srcId="{DEA49A8E-B65A-4378-8443-BAF22EDF995E}" destId="{3FDCAD84-AB37-488A-B0AB-D5AD456A3A48}" srcOrd="1" destOrd="0" presId="urn:microsoft.com/office/officeart/2005/8/layout/orgChart1"/>
    <dgm:cxn modelId="{29D1E332-9E9C-4801-97E1-831BCA92ADE3}" type="presParOf" srcId="{DEA49A8E-B65A-4378-8443-BAF22EDF995E}" destId="{8369F2C3-CB3C-43A5-BDC7-4F8944D6784A}" srcOrd="2" destOrd="0" presId="urn:microsoft.com/office/officeart/2005/8/layout/orgChart1"/>
    <dgm:cxn modelId="{8444A0EE-6FF6-44B2-A4D1-E6D1CDDE4E37}" type="presParOf" srcId="{0AE1E341-0FFA-4E23-AAC2-D575E2411D5F}" destId="{52E89EFF-525B-4702-BAFE-F693D3A670CB}" srcOrd="2" destOrd="0" presId="urn:microsoft.com/office/officeart/2005/8/layout/orgChart1"/>
    <dgm:cxn modelId="{6DEFE27F-A75C-45FC-9860-9452B72AA530}" type="presParOf" srcId="{52E89EFF-525B-4702-BAFE-F693D3A670CB}" destId="{6817E006-C419-46FD-B711-8010AD2E0C42}" srcOrd="0" destOrd="0" presId="urn:microsoft.com/office/officeart/2005/8/layout/orgChart1"/>
    <dgm:cxn modelId="{51958CFF-C9E5-46C5-997A-CFE41B2B9A30}" type="presParOf" srcId="{52E89EFF-525B-4702-BAFE-F693D3A670CB}" destId="{8F1D231E-BE24-44C7-8040-DB5927DB497C}" srcOrd="1" destOrd="0" presId="urn:microsoft.com/office/officeart/2005/8/layout/orgChart1"/>
    <dgm:cxn modelId="{2983EA1B-3690-4E94-ADFD-99DB20598D1A}" type="presParOf" srcId="{8F1D231E-BE24-44C7-8040-DB5927DB497C}" destId="{5B937DAD-4C45-482D-B2C4-3E0FEB6D362C}" srcOrd="0" destOrd="0" presId="urn:microsoft.com/office/officeart/2005/8/layout/orgChart1"/>
    <dgm:cxn modelId="{98B60226-F292-49A3-9230-EC1435C16D09}" type="presParOf" srcId="{5B937DAD-4C45-482D-B2C4-3E0FEB6D362C}" destId="{C83F4470-E064-42A1-AF81-6B091457A7D0}" srcOrd="0" destOrd="0" presId="urn:microsoft.com/office/officeart/2005/8/layout/orgChart1"/>
    <dgm:cxn modelId="{350CDE82-684C-4FBD-99FA-0A55F2BA49B7}" type="presParOf" srcId="{5B937DAD-4C45-482D-B2C4-3E0FEB6D362C}" destId="{A56735AC-365A-4D5C-85E6-0FFF0FE86A51}" srcOrd="1" destOrd="0" presId="urn:microsoft.com/office/officeart/2005/8/layout/orgChart1"/>
    <dgm:cxn modelId="{BD3314B0-828B-4D3B-BBF5-FB574BF88AF4}" type="presParOf" srcId="{8F1D231E-BE24-44C7-8040-DB5927DB497C}" destId="{89C7622A-B31C-4C3E-BC08-C8EACF745C9B}" srcOrd="1" destOrd="0" presId="urn:microsoft.com/office/officeart/2005/8/layout/orgChart1"/>
    <dgm:cxn modelId="{C7956A05-4FFB-421B-82A1-53EA2E3187C9}" type="presParOf" srcId="{8F1D231E-BE24-44C7-8040-DB5927DB497C}" destId="{955AE51C-268F-425E-A5BD-E0AD88B43FF7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CC0101-EFA2-4E64-989A-EE62102A5A2D}">
      <dsp:nvSpPr>
        <dsp:cNvPr id="0" name=""/>
        <dsp:cNvSpPr/>
      </dsp:nvSpPr>
      <dsp:spPr>
        <a:xfrm>
          <a:off x="0" y="452236"/>
          <a:ext cx="7924800" cy="91638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a-IR" sz="3100" b="1" kern="1200" dirty="0">
              <a:solidFill>
                <a:srgbClr val="FF0000"/>
              </a:solidFill>
              <a:latin typeface="2 Titr"/>
              <a:cs typeface="B Nazanin" panose="00000400000000000000" pitchFamily="2" charset="-78"/>
            </a:rPr>
            <a:t>کاربردی: </a:t>
          </a:r>
          <a:r>
            <a:rPr lang="fa-IR" sz="3100" b="1" kern="1200" dirty="0">
              <a:solidFill>
                <a:schemeClr val="tx1"/>
              </a:solidFill>
              <a:latin typeface="2 Titr"/>
              <a:cs typeface="B Nazanin" panose="00000400000000000000" pitchFamily="2" charset="-78"/>
            </a:rPr>
            <a:t>هدف آن امکان کاربرد دانش است.</a:t>
          </a:r>
          <a:endParaRPr lang="en-US" sz="3100" b="1" kern="1200" dirty="0">
            <a:solidFill>
              <a:schemeClr val="tx1"/>
            </a:solidFill>
            <a:latin typeface="2 Titr"/>
            <a:cs typeface="B Nazanin" panose="00000400000000000000" pitchFamily="2" charset="-78"/>
          </a:endParaRPr>
        </a:p>
      </dsp:txBody>
      <dsp:txXfrm>
        <a:off x="44734" y="496970"/>
        <a:ext cx="7835332" cy="826916"/>
      </dsp:txXfrm>
    </dsp:sp>
    <dsp:sp modelId="{CCCF2601-99B7-44FB-9681-2256B9870749}">
      <dsp:nvSpPr>
        <dsp:cNvPr id="0" name=""/>
        <dsp:cNvSpPr/>
      </dsp:nvSpPr>
      <dsp:spPr>
        <a:xfrm>
          <a:off x="0" y="1368621"/>
          <a:ext cx="7924800" cy="5133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1612" tIns="39370" rIns="220472" bIns="3937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endParaRPr lang="en-US" sz="2400" kern="1200" dirty="0"/>
        </a:p>
      </dsp:txBody>
      <dsp:txXfrm>
        <a:off x="0" y="1368621"/>
        <a:ext cx="7924800" cy="513360"/>
      </dsp:txXfrm>
    </dsp:sp>
    <dsp:sp modelId="{75003BBF-D8DC-4DAD-8FB4-5C3A622D4C0C}">
      <dsp:nvSpPr>
        <dsp:cNvPr id="0" name=""/>
        <dsp:cNvSpPr/>
      </dsp:nvSpPr>
      <dsp:spPr>
        <a:xfrm>
          <a:off x="0" y="1881981"/>
          <a:ext cx="7924800" cy="91638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a-IR" sz="3100" b="1" kern="1200" dirty="0">
              <a:solidFill>
                <a:srgbClr val="FF0000"/>
              </a:solidFill>
              <a:cs typeface="B Nazanin" panose="00000400000000000000" pitchFamily="2" charset="-78"/>
            </a:rPr>
            <a:t>بنیادی</a:t>
          </a:r>
          <a:r>
            <a:rPr lang="fa-IR" sz="3100" b="1" kern="1200" dirty="0">
              <a:cs typeface="B Nazanin" panose="00000400000000000000" pitchFamily="2" charset="-78"/>
            </a:rPr>
            <a:t>: هدف اصلی اش افزایش حیطه فهم و دانش است.</a:t>
          </a:r>
          <a:endParaRPr lang="en-US" sz="3100" b="1" kern="1200" dirty="0">
            <a:cs typeface="B Nazanin" panose="00000400000000000000" pitchFamily="2" charset="-78"/>
          </a:endParaRPr>
        </a:p>
      </dsp:txBody>
      <dsp:txXfrm>
        <a:off x="44734" y="1926715"/>
        <a:ext cx="7835332" cy="826916"/>
      </dsp:txXfrm>
    </dsp:sp>
    <dsp:sp modelId="{159D67A4-D1A8-4DEB-A51E-25FBF7BDBE20}">
      <dsp:nvSpPr>
        <dsp:cNvPr id="0" name=""/>
        <dsp:cNvSpPr/>
      </dsp:nvSpPr>
      <dsp:spPr>
        <a:xfrm>
          <a:off x="0" y="2798365"/>
          <a:ext cx="7924800" cy="5133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1612" tIns="39370" rIns="220472" bIns="3937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endParaRPr lang="en-US" sz="2400" kern="1200" dirty="0"/>
        </a:p>
      </dsp:txBody>
      <dsp:txXfrm>
        <a:off x="0" y="2798365"/>
        <a:ext cx="7924800" cy="513360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F986A7-5117-45D9-9329-C95F06E60503}">
      <dsp:nvSpPr>
        <dsp:cNvPr id="0" name=""/>
        <dsp:cNvSpPr/>
      </dsp:nvSpPr>
      <dsp:spPr>
        <a:xfrm>
          <a:off x="0" y="327618"/>
          <a:ext cx="5064223" cy="88861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a-IR" sz="3100" b="1" kern="1200" dirty="0">
              <a:cs typeface="B Nazanin" panose="00000400000000000000" pitchFamily="2" charset="-78"/>
            </a:rPr>
            <a:t>سنجشی</a:t>
          </a:r>
          <a:endParaRPr lang="en-US" sz="3100" b="1" kern="1200" dirty="0">
            <a:cs typeface="B Nazanin" panose="00000400000000000000" pitchFamily="2" charset="-78"/>
          </a:endParaRPr>
        </a:p>
      </dsp:txBody>
      <dsp:txXfrm>
        <a:off x="43379" y="370997"/>
        <a:ext cx="4977465" cy="801857"/>
      </dsp:txXfrm>
    </dsp:sp>
    <dsp:sp modelId="{8A92CFB8-C607-4C85-85AA-D86FA372A7DC}">
      <dsp:nvSpPr>
        <dsp:cNvPr id="0" name=""/>
        <dsp:cNvSpPr/>
      </dsp:nvSpPr>
      <dsp:spPr>
        <a:xfrm>
          <a:off x="0" y="889746"/>
          <a:ext cx="5064223" cy="5133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0789" tIns="39370" rIns="220472" bIns="3937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endParaRPr lang="en-US" sz="2400" kern="1200"/>
        </a:p>
      </dsp:txBody>
      <dsp:txXfrm>
        <a:off x="0" y="889746"/>
        <a:ext cx="5064223" cy="513360"/>
      </dsp:txXfrm>
    </dsp:sp>
    <dsp:sp modelId="{95B9289C-B49E-44B9-94C9-88CB11FBFAE3}">
      <dsp:nvSpPr>
        <dsp:cNvPr id="0" name=""/>
        <dsp:cNvSpPr/>
      </dsp:nvSpPr>
      <dsp:spPr>
        <a:xfrm>
          <a:off x="0" y="2166346"/>
          <a:ext cx="5064223" cy="88861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100" kern="1200"/>
        </a:p>
      </dsp:txBody>
      <dsp:txXfrm>
        <a:off x="43379" y="2209725"/>
        <a:ext cx="4977465" cy="801857"/>
      </dsp:txXfrm>
    </dsp:sp>
    <dsp:sp modelId="{08CBBD15-2CD4-48B0-A3BA-B396D1C5B15B}">
      <dsp:nvSpPr>
        <dsp:cNvPr id="0" name=""/>
        <dsp:cNvSpPr/>
      </dsp:nvSpPr>
      <dsp:spPr>
        <a:xfrm>
          <a:off x="0" y="2291721"/>
          <a:ext cx="5064223" cy="12513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0789" tIns="40640" rIns="227584" bIns="40640" numCol="1" spcCol="1270" anchor="t" anchorCtr="0">
          <a:noAutofit/>
        </a:bodyPr>
        <a:lstStyle/>
        <a:p>
          <a:pPr marL="285750" lvl="1" indent="-285750" algn="ctr" defTabSz="1422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fa-IR" sz="3200" b="1" kern="1200" dirty="0">
              <a:solidFill>
                <a:srgbClr val="FF0000"/>
              </a:solidFill>
            </a:rPr>
            <a:t>آ</a:t>
          </a:r>
          <a:r>
            <a:rPr lang="fa-IR" sz="3200" b="1" kern="1200" dirty="0">
              <a:solidFill>
                <a:srgbClr val="FF0000"/>
              </a:solidFill>
              <a:cs typeface="B Nazanin" panose="00000400000000000000" pitchFamily="2" charset="-78"/>
            </a:rPr>
            <a:t>زمایشی</a:t>
          </a:r>
          <a:endParaRPr lang="en-US" sz="3200" b="1" kern="1200" dirty="0">
            <a:solidFill>
              <a:srgbClr val="FF0000"/>
            </a:solidFill>
            <a:cs typeface="B Nazanin" panose="00000400000000000000" pitchFamily="2" charset="-78"/>
          </a:endParaRPr>
        </a:p>
        <a:p>
          <a:pPr marL="285750" lvl="1" indent="-285750" algn="ctr" defTabSz="1422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endParaRPr lang="en-US" sz="3200" b="1" kern="1200" dirty="0">
            <a:solidFill>
              <a:srgbClr val="FF0000"/>
            </a:solidFill>
            <a:cs typeface="B Nazanin" panose="00000400000000000000" pitchFamily="2" charset="-78"/>
          </a:endParaRPr>
        </a:p>
      </dsp:txBody>
      <dsp:txXfrm>
        <a:off x="0" y="2291721"/>
        <a:ext cx="5064223" cy="125131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EF4A66-41FB-4C14-A40F-D337D5DD9D4F}">
      <dsp:nvSpPr>
        <dsp:cNvPr id="0" name=""/>
        <dsp:cNvSpPr/>
      </dsp:nvSpPr>
      <dsp:spPr>
        <a:xfrm>
          <a:off x="1919666" y="189923"/>
          <a:ext cx="3234425" cy="914394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3224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a-IR" sz="3200" b="1" kern="1200" dirty="0">
              <a:solidFill>
                <a:srgbClr val="FF0000"/>
              </a:solidFill>
              <a:cs typeface="B Nazanin" panose="00000400000000000000" pitchFamily="2" charset="-78"/>
            </a:rPr>
            <a:t>تجربه</a:t>
          </a:r>
          <a:endParaRPr lang="en-US" sz="3200" b="1" kern="1200" dirty="0">
            <a:solidFill>
              <a:srgbClr val="FF0000"/>
            </a:solidFill>
            <a:cs typeface="B Nazanin" panose="00000400000000000000" pitchFamily="2" charset="-78"/>
          </a:endParaRPr>
        </a:p>
      </dsp:txBody>
      <dsp:txXfrm>
        <a:off x="1919666" y="189923"/>
        <a:ext cx="3234425" cy="914394"/>
      </dsp:txXfrm>
    </dsp:sp>
    <dsp:sp modelId="{D66E4C80-317F-4B2E-B9A7-F0BD93A27F45}">
      <dsp:nvSpPr>
        <dsp:cNvPr id="0" name=""/>
        <dsp:cNvSpPr/>
      </dsp:nvSpPr>
      <dsp:spPr>
        <a:xfrm flipH="1">
          <a:off x="1002887" y="235278"/>
          <a:ext cx="897524" cy="823670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0711D37-0576-497E-8A31-BFC65C62F099}">
      <dsp:nvSpPr>
        <dsp:cNvPr id="0" name=""/>
        <dsp:cNvSpPr/>
      </dsp:nvSpPr>
      <dsp:spPr>
        <a:xfrm>
          <a:off x="1849134" y="1368400"/>
          <a:ext cx="3411944" cy="984740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3224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a-IR" sz="3200" kern="1200" dirty="0">
              <a:cs typeface="B Nazanin" panose="00000400000000000000" pitchFamily="2" charset="-78"/>
            </a:rPr>
            <a:t>صاحب نظران</a:t>
          </a:r>
          <a:endParaRPr lang="en-US" sz="3200" kern="1200" dirty="0">
            <a:cs typeface="B Nazanin" panose="00000400000000000000" pitchFamily="2" charset="-78"/>
          </a:endParaRPr>
        </a:p>
      </dsp:txBody>
      <dsp:txXfrm>
        <a:off x="1849134" y="1368400"/>
        <a:ext cx="3411944" cy="984740"/>
      </dsp:txXfrm>
    </dsp:sp>
    <dsp:sp modelId="{274D0BC5-0824-4F1F-97DF-AD6C06AA38C7}">
      <dsp:nvSpPr>
        <dsp:cNvPr id="0" name=""/>
        <dsp:cNvSpPr/>
      </dsp:nvSpPr>
      <dsp:spPr>
        <a:xfrm>
          <a:off x="1038318" y="1321368"/>
          <a:ext cx="830103" cy="1059552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97A5C3D-AF30-4747-8ED0-474FF3BE9318}">
      <dsp:nvSpPr>
        <dsp:cNvPr id="0" name=""/>
        <dsp:cNvSpPr/>
      </dsp:nvSpPr>
      <dsp:spPr>
        <a:xfrm>
          <a:off x="1751855" y="2536058"/>
          <a:ext cx="3453762" cy="1185862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3224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a-IR" sz="3200" kern="1200" dirty="0">
              <a:solidFill>
                <a:srgbClr val="FF0000"/>
              </a:solidFill>
              <a:cs typeface="B Nazanin" panose="00000400000000000000" pitchFamily="2" charset="-78"/>
            </a:rPr>
            <a:t>      استدلال قیاسی</a:t>
          </a:r>
          <a:endParaRPr lang="en-US" sz="3200" kern="1200" dirty="0">
            <a:solidFill>
              <a:srgbClr val="FF0000"/>
            </a:solidFill>
            <a:cs typeface="B Nazanin" panose="00000400000000000000" pitchFamily="2" charset="-78"/>
          </a:endParaRPr>
        </a:p>
      </dsp:txBody>
      <dsp:txXfrm>
        <a:off x="1751855" y="2536058"/>
        <a:ext cx="3453762" cy="1185862"/>
      </dsp:txXfrm>
    </dsp:sp>
    <dsp:sp modelId="{444CA858-DA52-4368-B554-850429F42F50}">
      <dsp:nvSpPr>
        <dsp:cNvPr id="0" name=""/>
        <dsp:cNvSpPr/>
      </dsp:nvSpPr>
      <dsp:spPr>
        <a:xfrm>
          <a:off x="933555" y="2496732"/>
          <a:ext cx="830103" cy="1245155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EF4A66-41FB-4C14-A40F-D337D5DD9D4F}">
      <dsp:nvSpPr>
        <dsp:cNvPr id="0" name=""/>
        <dsp:cNvSpPr/>
      </dsp:nvSpPr>
      <dsp:spPr>
        <a:xfrm>
          <a:off x="1107969" y="303803"/>
          <a:ext cx="4988030" cy="1410151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707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a-IR" sz="2800" b="1" kern="1200" dirty="0">
              <a:solidFill>
                <a:srgbClr val="FF0000"/>
              </a:solidFill>
              <a:cs typeface="B Nazanin" panose="00000400000000000000" pitchFamily="2" charset="-78"/>
            </a:rPr>
            <a:t>استدلال</a:t>
          </a:r>
          <a:r>
            <a:rPr lang="fa-IR" sz="2800" b="1" kern="1200" baseline="0" dirty="0">
              <a:solidFill>
                <a:srgbClr val="FF0000"/>
              </a:solidFill>
              <a:cs typeface="B Nazanin" panose="00000400000000000000" pitchFamily="2" charset="-78"/>
            </a:rPr>
            <a:t> استقرایی</a:t>
          </a:r>
          <a:endParaRPr lang="en-US" sz="2800" b="1" kern="1200" dirty="0">
            <a:solidFill>
              <a:srgbClr val="FF0000"/>
            </a:solidFill>
            <a:cs typeface="B Nazanin" panose="00000400000000000000" pitchFamily="2" charset="-78"/>
          </a:endParaRPr>
        </a:p>
      </dsp:txBody>
      <dsp:txXfrm>
        <a:off x="1107969" y="303803"/>
        <a:ext cx="4988030" cy="1410151"/>
      </dsp:txXfrm>
    </dsp:sp>
    <dsp:sp modelId="{D66E4C80-317F-4B2E-B9A7-F0BD93A27F45}">
      <dsp:nvSpPr>
        <dsp:cNvPr id="0" name=""/>
        <dsp:cNvSpPr/>
      </dsp:nvSpPr>
      <dsp:spPr>
        <a:xfrm flipH="1">
          <a:off x="0" y="313727"/>
          <a:ext cx="1384134" cy="1270238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0711D37-0576-497E-8A31-BFC65C62F099}">
      <dsp:nvSpPr>
        <dsp:cNvPr id="0" name=""/>
        <dsp:cNvSpPr/>
      </dsp:nvSpPr>
      <dsp:spPr>
        <a:xfrm>
          <a:off x="834205" y="2258297"/>
          <a:ext cx="5261794" cy="1518635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707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a-IR" sz="3200" kern="1200" dirty="0">
              <a:cs typeface="B Nazanin" panose="00000400000000000000" pitchFamily="2" charset="-78"/>
            </a:rPr>
            <a:t>روش علمی</a:t>
          </a:r>
          <a:endParaRPr lang="en-US" sz="3200" kern="1200" dirty="0">
            <a:cs typeface="B Nazanin" panose="00000400000000000000" pitchFamily="2" charset="-78"/>
          </a:endParaRPr>
        </a:p>
      </dsp:txBody>
      <dsp:txXfrm>
        <a:off x="834205" y="2258297"/>
        <a:ext cx="5261794" cy="1518635"/>
      </dsp:txXfrm>
    </dsp:sp>
    <dsp:sp modelId="{274D0BC5-0824-4F1F-97DF-AD6C06AA38C7}">
      <dsp:nvSpPr>
        <dsp:cNvPr id="0" name=""/>
        <dsp:cNvSpPr/>
      </dsp:nvSpPr>
      <dsp:spPr>
        <a:xfrm>
          <a:off x="0" y="2185765"/>
          <a:ext cx="1280160" cy="1634009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60C4CEA-91C8-43AB-BB2A-CD3E934CF753}">
      <dsp:nvSpPr>
        <dsp:cNvPr id="0" name=""/>
        <dsp:cNvSpPr/>
      </dsp:nvSpPr>
      <dsp:spPr>
        <a:xfrm>
          <a:off x="0" y="464019"/>
          <a:ext cx="6096000" cy="78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BEB092F-43D7-4972-82F3-53D2DF427222}">
      <dsp:nvSpPr>
        <dsp:cNvPr id="0" name=""/>
        <dsp:cNvSpPr/>
      </dsp:nvSpPr>
      <dsp:spPr>
        <a:xfrm>
          <a:off x="304800" y="6459"/>
          <a:ext cx="4267200" cy="9151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a-IR" sz="3100" b="1" kern="1200" dirty="0">
              <a:solidFill>
                <a:schemeClr val="tx1"/>
              </a:solidFill>
              <a:cs typeface="B Nazanin" panose="00000400000000000000" pitchFamily="2" charset="-78"/>
            </a:rPr>
            <a:t>تشخیص مسئله</a:t>
          </a:r>
          <a:endParaRPr lang="en-US" sz="3100" b="1" kern="1200" dirty="0">
            <a:solidFill>
              <a:schemeClr val="tx1"/>
            </a:solidFill>
            <a:cs typeface="B Nazanin" panose="00000400000000000000" pitchFamily="2" charset="-78"/>
          </a:endParaRPr>
        </a:p>
      </dsp:txBody>
      <dsp:txXfrm>
        <a:off x="349472" y="51131"/>
        <a:ext cx="4177856" cy="825776"/>
      </dsp:txXfrm>
    </dsp:sp>
    <dsp:sp modelId="{52B7EC93-4E04-4127-8EBE-176841694B82}">
      <dsp:nvSpPr>
        <dsp:cNvPr id="0" name=""/>
        <dsp:cNvSpPr/>
      </dsp:nvSpPr>
      <dsp:spPr>
        <a:xfrm>
          <a:off x="0" y="1870179"/>
          <a:ext cx="6096000" cy="78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159E8B-7BEF-4C16-BF2E-DA675FD236A9}">
      <dsp:nvSpPr>
        <dsp:cNvPr id="0" name=""/>
        <dsp:cNvSpPr/>
      </dsp:nvSpPr>
      <dsp:spPr>
        <a:xfrm>
          <a:off x="304800" y="1412619"/>
          <a:ext cx="4267200" cy="9151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a-IR" sz="3100" b="1" kern="1200" dirty="0">
              <a:solidFill>
                <a:srgbClr val="FF0000"/>
              </a:solidFill>
              <a:cs typeface="B Nazanin" panose="00000400000000000000" pitchFamily="2" charset="-78"/>
            </a:rPr>
            <a:t>تعیین و تعریف مسئله</a:t>
          </a:r>
          <a:endParaRPr lang="en-US" sz="3100" b="1" kern="1200" dirty="0">
            <a:solidFill>
              <a:srgbClr val="FF0000"/>
            </a:solidFill>
            <a:cs typeface="B Nazanin" panose="00000400000000000000" pitchFamily="2" charset="-78"/>
          </a:endParaRPr>
        </a:p>
      </dsp:txBody>
      <dsp:txXfrm>
        <a:off x="349472" y="1457291"/>
        <a:ext cx="4177856" cy="825776"/>
      </dsp:txXfrm>
    </dsp:sp>
    <dsp:sp modelId="{8E29142B-7587-4677-BA8D-2E39489AAC1C}">
      <dsp:nvSpPr>
        <dsp:cNvPr id="0" name=""/>
        <dsp:cNvSpPr/>
      </dsp:nvSpPr>
      <dsp:spPr>
        <a:xfrm>
          <a:off x="0" y="3276340"/>
          <a:ext cx="6096000" cy="78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AA090D5-DE15-4D64-A943-BCF7F01F0760}">
      <dsp:nvSpPr>
        <dsp:cNvPr id="0" name=""/>
        <dsp:cNvSpPr/>
      </dsp:nvSpPr>
      <dsp:spPr>
        <a:xfrm>
          <a:off x="304800" y="2818780"/>
          <a:ext cx="4267200" cy="9151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a-IR" sz="3100" b="1" kern="1200" dirty="0">
              <a:solidFill>
                <a:schemeClr val="tx1"/>
              </a:solidFill>
              <a:cs typeface="B Nazanin" panose="00000400000000000000" pitchFamily="2" charset="-78"/>
            </a:rPr>
            <a:t>صورتبندی فرضیه</a:t>
          </a:r>
          <a:endParaRPr lang="en-US" sz="3100" b="1" kern="1200" dirty="0">
            <a:solidFill>
              <a:schemeClr val="tx1"/>
            </a:solidFill>
            <a:cs typeface="B Nazanin" panose="00000400000000000000" pitchFamily="2" charset="-78"/>
          </a:endParaRPr>
        </a:p>
      </dsp:txBody>
      <dsp:txXfrm>
        <a:off x="349472" y="2863452"/>
        <a:ext cx="4177856" cy="82577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60C4CEA-91C8-43AB-BB2A-CD3E934CF753}">
      <dsp:nvSpPr>
        <dsp:cNvPr id="0" name=""/>
        <dsp:cNvSpPr/>
      </dsp:nvSpPr>
      <dsp:spPr>
        <a:xfrm>
          <a:off x="0" y="658183"/>
          <a:ext cx="6096000" cy="120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BEB092F-43D7-4972-82F3-53D2DF427222}">
      <dsp:nvSpPr>
        <dsp:cNvPr id="0" name=""/>
        <dsp:cNvSpPr/>
      </dsp:nvSpPr>
      <dsp:spPr>
        <a:xfrm>
          <a:off x="304800" y="18936"/>
          <a:ext cx="4675571" cy="134772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a-IR" sz="2400" b="1" kern="1200" dirty="0">
              <a:solidFill>
                <a:schemeClr val="tx1"/>
              </a:solidFill>
              <a:cs typeface="B Nazanin" panose="00000400000000000000" pitchFamily="2" charset="-78"/>
            </a:rPr>
            <a:t>استدلال قیاسی درباره نتایج راه حل های پیشنهادی </a:t>
          </a:r>
          <a:endParaRPr lang="en-US" sz="2400" b="1" kern="1200" dirty="0">
            <a:solidFill>
              <a:schemeClr val="tx1"/>
            </a:solidFill>
            <a:cs typeface="B Nazanin" panose="00000400000000000000" pitchFamily="2" charset="-78"/>
          </a:endParaRPr>
        </a:p>
      </dsp:txBody>
      <dsp:txXfrm>
        <a:off x="370591" y="84727"/>
        <a:ext cx="4543989" cy="1216145"/>
      </dsp:txXfrm>
    </dsp:sp>
    <dsp:sp modelId="{52B7EC93-4E04-4127-8EBE-176841694B82}">
      <dsp:nvSpPr>
        <dsp:cNvPr id="0" name=""/>
        <dsp:cNvSpPr/>
      </dsp:nvSpPr>
      <dsp:spPr>
        <a:xfrm>
          <a:off x="0" y="2835463"/>
          <a:ext cx="6096000" cy="120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159E8B-7BEF-4C16-BF2E-DA675FD236A9}">
      <dsp:nvSpPr>
        <dsp:cNvPr id="0" name=""/>
        <dsp:cNvSpPr/>
      </dsp:nvSpPr>
      <dsp:spPr>
        <a:xfrm>
          <a:off x="455712" y="2228664"/>
          <a:ext cx="4805805" cy="14169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a-IR" sz="4800" b="1" kern="1200" dirty="0">
              <a:solidFill>
                <a:srgbClr val="FF0000"/>
              </a:solidFill>
              <a:cs typeface="B Nazanin" panose="00000400000000000000" pitchFamily="2" charset="-78"/>
            </a:rPr>
            <a:t>آزمون فرضیه</a:t>
          </a:r>
          <a:endParaRPr lang="en-US" sz="4800" b="1" kern="1200" dirty="0">
            <a:solidFill>
              <a:srgbClr val="FF0000"/>
            </a:solidFill>
            <a:cs typeface="B Nazanin" panose="00000400000000000000" pitchFamily="2" charset="-78"/>
          </a:endParaRPr>
        </a:p>
      </dsp:txBody>
      <dsp:txXfrm>
        <a:off x="524882" y="2297834"/>
        <a:ext cx="4667465" cy="127862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60C4CEA-91C8-43AB-BB2A-CD3E934CF753}">
      <dsp:nvSpPr>
        <dsp:cNvPr id="0" name=""/>
        <dsp:cNvSpPr/>
      </dsp:nvSpPr>
      <dsp:spPr>
        <a:xfrm>
          <a:off x="0" y="767499"/>
          <a:ext cx="6096000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BEB092F-43D7-4972-82F3-53D2DF427222}">
      <dsp:nvSpPr>
        <dsp:cNvPr id="0" name=""/>
        <dsp:cNvSpPr/>
      </dsp:nvSpPr>
      <dsp:spPr>
        <a:xfrm>
          <a:off x="304800" y="398499"/>
          <a:ext cx="4267200" cy="73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a-IR" sz="2500" b="1" kern="1200" dirty="0">
              <a:solidFill>
                <a:schemeClr val="tx1"/>
              </a:solidFill>
              <a:cs typeface="B Nazanin" panose="00000400000000000000" pitchFamily="2" charset="-78"/>
            </a:rPr>
            <a:t>در رابطه با ماهیت هستی یا واقعیت</a:t>
          </a:r>
          <a:endParaRPr lang="en-US" sz="2500" b="1" kern="1200" dirty="0">
            <a:solidFill>
              <a:schemeClr val="tx1"/>
            </a:solidFill>
            <a:cs typeface="B Nazanin" panose="00000400000000000000" pitchFamily="2" charset="-78"/>
          </a:endParaRPr>
        </a:p>
      </dsp:txBody>
      <dsp:txXfrm>
        <a:off x="340826" y="434525"/>
        <a:ext cx="4195148" cy="665948"/>
      </dsp:txXfrm>
    </dsp:sp>
    <dsp:sp modelId="{52B7EC93-4E04-4127-8EBE-176841694B82}">
      <dsp:nvSpPr>
        <dsp:cNvPr id="0" name=""/>
        <dsp:cNvSpPr/>
      </dsp:nvSpPr>
      <dsp:spPr>
        <a:xfrm>
          <a:off x="0" y="1901500"/>
          <a:ext cx="6096000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159E8B-7BEF-4C16-BF2E-DA675FD236A9}">
      <dsp:nvSpPr>
        <dsp:cNvPr id="0" name=""/>
        <dsp:cNvSpPr/>
      </dsp:nvSpPr>
      <dsp:spPr>
        <a:xfrm>
          <a:off x="304800" y="1532500"/>
          <a:ext cx="4267200" cy="73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a-IR" sz="2500" b="1" kern="1200" dirty="0">
              <a:solidFill>
                <a:srgbClr val="FF0000"/>
              </a:solidFill>
              <a:cs typeface="B Nazanin" panose="00000400000000000000" pitchFamily="2" charset="-78"/>
            </a:rPr>
            <a:t>در رابطه با یکسانی طبیعت</a:t>
          </a:r>
          <a:endParaRPr lang="en-US" sz="2500" b="1" kern="1200" dirty="0">
            <a:solidFill>
              <a:srgbClr val="FF0000"/>
            </a:solidFill>
            <a:cs typeface="B Nazanin" panose="00000400000000000000" pitchFamily="2" charset="-78"/>
          </a:endParaRPr>
        </a:p>
      </dsp:txBody>
      <dsp:txXfrm>
        <a:off x="340826" y="1568526"/>
        <a:ext cx="4195148" cy="665948"/>
      </dsp:txXfrm>
    </dsp:sp>
    <dsp:sp modelId="{8E29142B-7587-4677-BA8D-2E39489AAC1C}">
      <dsp:nvSpPr>
        <dsp:cNvPr id="0" name=""/>
        <dsp:cNvSpPr/>
      </dsp:nvSpPr>
      <dsp:spPr>
        <a:xfrm>
          <a:off x="0" y="3035500"/>
          <a:ext cx="6096000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AA090D5-DE15-4D64-A943-BCF7F01F0760}">
      <dsp:nvSpPr>
        <dsp:cNvPr id="0" name=""/>
        <dsp:cNvSpPr/>
      </dsp:nvSpPr>
      <dsp:spPr>
        <a:xfrm>
          <a:off x="304800" y="2666500"/>
          <a:ext cx="4267200" cy="73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a-IR" sz="2500" b="1" kern="1200" dirty="0">
              <a:solidFill>
                <a:schemeClr val="tx1"/>
              </a:solidFill>
              <a:cs typeface="B Nazanin" panose="00000400000000000000" pitchFamily="2" charset="-78"/>
            </a:rPr>
            <a:t>در رابطه با فرایندهای روانی</a:t>
          </a:r>
          <a:endParaRPr lang="en-US" sz="2500" b="1" kern="1200" dirty="0">
            <a:solidFill>
              <a:schemeClr val="tx1"/>
            </a:solidFill>
            <a:cs typeface="B Nazanin" panose="00000400000000000000" pitchFamily="2" charset="-78"/>
          </a:endParaRPr>
        </a:p>
      </dsp:txBody>
      <dsp:txXfrm>
        <a:off x="340826" y="2702526"/>
        <a:ext cx="4195148" cy="665948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60C4CEA-91C8-43AB-BB2A-CD3E934CF753}">
      <dsp:nvSpPr>
        <dsp:cNvPr id="0" name=""/>
        <dsp:cNvSpPr/>
      </dsp:nvSpPr>
      <dsp:spPr>
        <a:xfrm>
          <a:off x="0" y="658183"/>
          <a:ext cx="6096000" cy="120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BEB092F-43D7-4972-82F3-53D2DF427222}">
      <dsp:nvSpPr>
        <dsp:cNvPr id="0" name=""/>
        <dsp:cNvSpPr/>
      </dsp:nvSpPr>
      <dsp:spPr>
        <a:xfrm>
          <a:off x="304800" y="18936"/>
          <a:ext cx="4675571" cy="134772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a-IR" sz="3600" b="1" kern="1200" dirty="0">
              <a:solidFill>
                <a:schemeClr val="tx1"/>
              </a:solidFill>
              <a:cs typeface="B Nazanin" panose="00000400000000000000" pitchFamily="2" charset="-78"/>
            </a:rPr>
            <a:t>سطح تجربی</a:t>
          </a:r>
          <a:endParaRPr lang="en-US" sz="3600" b="1" kern="1200" dirty="0">
            <a:solidFill>
              <a:schemeClr val="tx1"/>
            </a:solidFill>
            <a:cs typeface="B Nazanin" panose="00000400000000000000" pitchFamily="2" charset="-78"/>
          </a:endParaRPr>
        </a:p>
      </dsp:txBody>
      <dsp:txXfrm>
        <a:off x="370591" y="84727"/>
        <a:ext cx="4543989" cy="1216145"/>
      </dsp:txXfrm>
    </dsp:sp>
    <dsp:sp modelId="{52B7EC93-4E04-4127-8EBE-176841694B82}">
      <dsp:nvSpPr>
        <dsp:cNvPr id="0" name=""/>
        <dsp:cNvSpPr/>
      </dsp:nvSpPr>
      <dsp:spPr>
        <a:xfrm>
          <a:off x="0" y="2835463"/>
          <a:ext cx="6096000" cy="120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159E8B-7BEF-4C16-BF2E-DA675FD236A9}">
      <dsp:nvSpPr>
        <dsp:cNvPr id="0" name=""/>
        <dsp:cNvSpPr/>
      </dsp:nvSpPr>
      <dsp:spPr>
        <a:xfrm>
          <a:off x="455712" y="2228664"/>
          <a:ext cx="4805805" cy="14169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a-IR" sz="4800" b="1" kern="1200" dirty="0">
              <a:solidFill>
                <a:srgbClr val="FF0000"/>
              </a:solidFill>
              <a:cs typeface="B Nazanin" panose="00000400000000000000" pitchFamily="2" charset="-78"/>
            </a:rPr>
            <a:t>سطح نظری</a:t>
          </a:r>
          <a:endParaRPr lang="en-US" sz="4800" b="1" kern="1200" dirty="0">
            <a:solidFill>
              <a:srgbClr val="FF0000"/>
            </a:solidFill>
            <a:cs typeface="B Nazanin" panose="00000400000000000000" pitchFamily="2" charset="-78"/>
          </a:endParaRPr>
        </a:p>
      </dsp:txBody>
      <dsp:txXfrm>
        <a:off x="524882" y="2297834"/>
        <a:ext cx="4667465" cy="1278620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C277A6-4C2E-4679-B32A-6EFEC95D9F01}">
      <dsp:nvSpPr>
        <dsp:cNvPr id="0" name=""/>
        <dsp:cNvSpPr/>
      </dsp:nvSpPr>
      <dsp:spPr>
        <a:xfrm rot="5400000">
          <a:off x="3352323" y="-959475"/>
          <a:ext cx="1585912" cy="390144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l" defTabSz="1955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a-IR" sz="4400" b="1" kern="1200" dirty="0">
              <a:solidFill>
                <a:srgbClr val="FF0000"/>
              </a:solidFill>
              <a:cs typeface="B Nazanin" panose="00000400000000000000" pitchFamily="2" charset="-78"/>
            </a:rPr>
            <a:t>استقرایی</a:t>
          </a:r>
          <a:endParaRPr lang="en-US" sz="4400" b="1" kern="1200" dirty="0">
            <a:solidFill>
              <a:srgbClr val="FF0000"/>
            </a:solidFill>
            <a:cs typeface="B Nazanin" panose="00000400000000000000" pitchFamily="2" charset="-78"/>
          </a:endParaRPr>
        </a:p>
      </dsp:txBody>
      <dsp:txXfrm rot="-5400000">
        <a:off x="2194559" y="275707"/>
        <a:ext cx="3824022" cy="1431076"/>
      </dsp:txXfrm>
    </dsp:sp>
    <dsp:sp modelId="{336B3118-6CA7-4E1D-9ED4-4F4CD0FDEF4A}">
      <dsp:nvSpPr>
        <dsp:cNvPr id="0" name=""/>
        <dsp:cNvSpPr/>
      </dsp:nvSpPr>
      <dsp:spPr>
        <a:xfrm>
          <a:off x="0" y="49"/>
          <a:ext cx="2194560" cy="198239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5740" tIns="102870" rIns="205740" bIns="102870" numCol="1" spcCol="1270" anchor="ctr" anchorCtr="0">
          <a:noAutofit/>
        </a:bodyPr>
        <a:lstStyle/>
        <a:p>
          <a:pPr marL="0" lvl="0" indent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400" kern="1200" dirty="0"/>
        </a:p>
      </dsp:txBody>
      <dsp:txXfrm>
        <a:off x="96772" y="96821"/>
        <a:ext cx="2001016" cy="1788846"/>
      </dsp:txXfrm>
    </dsp:sp>
    <dsp:sp modelId="{DA59960A-C515-4688-9083-9F062A8B2742}">
      <dsp:nvSpPr>
        <dsp:cNvPr id="0" name=""/>
        <dsp:cNvSpPr/>
      </dsp:nvSpPr>
      <dsp:spPr>
        <a:xfrm rot="5400000">
          <a:off x="3352323" y="1122035"/>
          <a:ext cx="1585912" cy="390144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l" defTabSz="1955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a-IR" sz="4400" b="1" kern="1200" dirty="0">
              <a:cs typeface="B Nazanin" panose="00000400000000000000" pitchFamily="2" charset="-78"/>
            </a:rPr>
            <a:t>قیاسی</a:t>
          </a:r>
          <a:endParaRPr lang="en-US" sz="4400" b="1" kern="1200" dirty="0">
            <a:cs typeface="B Nazanin" panose="00000400000000000000" pitchFamily="2" charset="-78"/>
          </a:endParaRPr>
        </a:p>
      </dsp:txBody>
      <dsp:txXfrm rot="-5400000">
        <a:off x="2194559" y="2357217"/>
        <a:ext cx="3824022" cy="1431076"/>
      </dsp:txXfrm>
    </dsp:sp>
    <dsp:sp modelId="{C5427E84-6BFE-4EC5-AEC9-3A7A8476AF1E}">
      <dsp:nvSpPr>
        <dsp:cNvPr id="0" name=""/>
        <dsp:cNvSpPr/>
      </dsp:nvSpPr>
      <dsp:spPr>
        <a:xfrm>
          <a:off x="0" y="2081559"/>
          <a:ext cx="2194560" cy="198239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5740" tIns="102870" rIns="205740" bIns="102870" numCol="1" spcCol="1270" anchor="ctr" anchorCtr="0">
          <a:noAutofit/>
        </a:bodyPr>
        <a:lstStyle/>
        <a:p>
          <a:pPr marL="0" lvl="0" indent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400" kern="1200"/>
        </a:p>
      </dsp:txBody>
      <dsp:txXfrm>
        <a:off x="96772" y="2178331"/>
        <a:ext cx="2001016" cy="1788846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17E006-C419-46FD-B711-8010AD2E0C42}">
      <dsp:nvSpPr>
        <dsp:cNvPr id="0" name=""/>
        <dsp:cNvSpPr/>
      </dsp:nvSpPr>
      <dsp:spPr>
        <a:xfrm>
          <a:off x="2860867" y="1212180"/>
          <a:ext cx="187132" cy="819819"/>
        </a:xfrm>
        <a:custGeom>
          <a:avLst/>
          <a:gdLst/>
          <a:ahLst/>
          <a:cxnLst/>
          <a:rect l="0" t="0" r="0" b="0"/>
          <a:pathLst>
            <a:path>
              <a:moveTo>
                <a:pt x="187132" y="0"/>
              </a:moveTo>
              <a:lnTo>
                <a:pt x="187132" y="819819"/>
              </a:lnTo>
              <a:lnTo>
                <a:pt x="0" y="81981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CEFE98F-5952-4130-9F54-D9F59D3970D6}">
      <dsp:nvSpPr>
        <dsp:cNvPr id="0" name=""/>
        <dsp:cNvSpPr/>
      </dsp:nvSpPr>
      <dsp:spPr>
        <a:xfrm>
          <a:off x="3048000" y="1212180"/>
          <a:ext cx="2156482" cy="163963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52506"/>
              </a:lnTo>
              <a:lnTo>
                <a:pt x="2156482" y="1452506"/>
              </a:lnTo>
              <a:lnTo>
                <a:pt x="2156482" y="163963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CF6DA84-1A71-4665-B087-97C3A96FC7C3}">
      <dsp:nvSpPr>
        <dsp:cNvPr id="0" name=""/>
        <dsp:cNvSpPr/>
      </dsp:nvSpPr>
      <dsp:spPr>
        <a:xfrm>
          <a:off x="3002280" y="1212180"/>
          <a:ext cx="91440" cy="163963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63963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408B049-E72E-4B97-A9E0-6100FBB4C380}">
      <dsp:nvSpPr>
        <dsp:cNvPr id="0" name=""/>
        <dsp:cNvSpPr/>
      </dsp:nvSpPr>
      <dsp:spPr>
        <a:xfrm>
          <a:off x="891517" y="1212180"/>
          <a:ext cx="2156482" cy="1639639"/>
        </a:xfrm>
        <a:custGeom>
          <a:avLst/>
          <a:gdLst/>
          <a:ahLst/>
          <a:cxnLst/>
          <a:rect l="0" t="0" r="0" b="0"/>
          <a:pathLst>
            <a:path>
              <a:moveTo>
                <a:pt x="2156482" y="0"/>
              </a:moveTo>
              <a:lnTo>
                <a:pt x="2156482" y="1452506"/>
              </a:lnTo>
              <a:lnTo>
                <a:pt x="0" y="1452506"/>
              </a:lnTo>
              <a:lnTo>
                <a:pt x="0" y="163963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70E6A4A-6DAF-48AA-877A-9312B83F2D80}">
      <dsp:nvSpPr>
        <dsp:cNvPr id="0" name=""/>
        <dsp:cNvSpPr/>
      </dsp:nvSpPr>
      <dsp:spPr>
        <a:xfrm>
          <a:off x="2156891" y="321071"/>
          <a:ext cx="1782216" cy="89110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a-IR" sz="3600" b="1" kern="1200" dirty="0">
              <a:solidFill>
                <a:srgbClr val="FF0000"/>
              </a:solidFill>
              <a:cs typeface="B Nazanin" panose="00000400000000000000" pitchFamily="2" charset="-78"/>
            </a:rPr>
            <a:t>گسسته</a:t>
          </a:r>
          <a:endParaRPr lang="en-US" sz="3600" b="1" kern="1200" dirty="0">
            <a:solidFill>
              <a:srgbClr val="FF0000"/>
            </a:solidFill>
            <a:cs typeface="B Nazanin" panose="00000400000000000000" pitchFamily="2" charset="-78"/>
          </a:endParaRPr>
        </a:p>
      </dsp:txBody>
      <dsp:txXfrm>
        <a:off x="2156891" y="321071"/>
        <a:ext cx="1782216" cy="891108"/>
      </dsp:txXfrm>
    </dsp:sp>
    <dsp:sp modelId="{7F4B1D7A-E5DB-46F6-B3D5-96A2E2F3F3E6}">
      <dsp:nvSpPr>
        <dsp:cNvPr id="0" name=""/>
        <dsp:cNvSpPr/>
      </dsp:nvSpPr>
      <dsp:spPr>
        <a:xfrm>
          <a:off x="409" y="2851819"/>
          <a:ext cx="1782216" cy="89110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a-IR" sz="4400" b="1" kern="1200" dirty="0">
              <a:cs typeface="B Nazanin" panose="00000400000000000000" pitchFamily="2" charset="-78"/>
            </a:rPr>
            <a:t>دوارزشی</a:t>
          </a:r>
          <a:endParaRPr lang="en-US" sz="4400" b="1" kern="1200" dirty="0">
            <a:cs typeface="B Nazanin" panose="00000400000000000000" pitchFamily="2" charset="-78"/>
          </a:endParaRPr>
        </a:p>
      </dsp:txBody>
      <dsp:txXfrm>
        <a:off x="409" y="2851819"/>
        <a:ext cx="1782216" cy="891108"/>
      </dsp:txXfrm>
    </dsp:sp>
    <dsp:sp modelId="{6307BFB8-40B9-45DE-A6BA-4C7A42812D0B}">
      <dsp:nvSpPr>
        <dsp:cNvPr id="0" name=""/>
        <dsp:cNvSpPr/>
      </dsp:nvSpPr>
      <dsp:spPr>
        <a:xfrm>
          <a:off x="2156891" y="2851819"/>
          <a:ext cx="1782216" cy="89110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a-IR" sz="4400" b="1" kern="1200" dirty="0">
              <a:solidFill>
                <a:srgbClr val="FF0000"/>
              </a:solidFill>
              <a:cs typeface="B Nazanin" panose="00000400000000000000" pitchFamily="2" charset="-78"/>
            </a:rPr>
            <a:t>کیفی</a:t>
          </a:r>
          <a:endParaRPr lang="en-US" sz="4400" b="1" kern="1200" dirty="0">
            <a:solidFill>
              <a:srgbClr val="FF0000"/>
            </a:solidFill>
            <a:cs typeface="B Nazanin" panose="00000400000000000000" pitchFamily="2" charset="-78"/>
          </a:endParaRPr>
        </a:p>
      </dsp:txBody>
      <dsp:txXfrm>
        <a:off x="2156891" y="2851819"/>
        <a:ext cx="1782216" cy="891108"/>
      </dsp:txXfrm>
    </dsp:sp>
    <dsp:sp modelId="{936D3633-A3F4-4222-98D6-88DB1080FAE8}">
      <dsp:nvSpPr>
        <dsp:cNvPr id="0" name=""/>
        <dsp:cNvSpPr/>
      </dsp:nvSpPr>
      <dsp:spPr>
        <a:xfrm>
          <a:off x="4313373" y="2851819"/>
          <a:ext cx="1782216" cy="89110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a-IR" sz="4400" b="1" kern="1200" dirty="0">
              <a:solidFill>
                <a:schemeClr val="tx1"/>
              </a:solidFill>
              <a:cs typeface="B Nazanin" panose="00000400000000000000" pitchFamily="2" charset="-78"/>
            </a:rPr>
            <a:t>کمی</a:t>
          </a:r>
          <a:endParaRPr lang="en-US" sz="4400" b="1" kern="1200" dirty="0">
            <a:solidFill>
              <a:schemeClr val="tx1"/>
            </a:solidFill>
            <a:cs typeface="B Nazanin" panose="00000400000000000000" pitchFamily="2" charset="-78"/>
          </a:endParaRPr>
        </a:p>
      </dsp:txBody>
      <dsp:txXfrm>
        <a:off x="4313373" y="2851819"/>
        <a:ext cx="1782216" cy="891108"/>
      </dsp:txXfrm>
    </dsp:sp>
    <dsp:sp modelId="{C83F4470-E064-42A1-AF81-6B091457A7D0}">
      <dsp:nvSpPr>
        <dsp:cNvPr id="0" name=""/>
        <dsp:cNvSpPr/>
      </dsp:nvSpPr>
      <dsp:spPr>
        <a:xfrm>
          <a:off x="1078650" y="1586445"/>
          <a:ext cx="1782216" cy="89110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a-IR" sz="4400" b="1" kern="1200" dirty="0">
              <a:solidFill>
                <a:schemeClr val="tx1"/>
              </a:solidFill>
              <a:cs typeface="B Nazanin" panose="00000400000000000000" pitchFamily="2" charset="-78"/>
            </a:rPr>
            <a:t>پیوسته</a:t>
          </a:r>
          <a:endParaRPr lang="en-US" sz="4400" b="1" kern="1200" dirty="0">
            <a:solidFill>
              <a:schemeClr val="tx1"/>
            </a:solidFill>
            <a:cs typeface="B Nazanin" panose="00000400000000000000" pitchFamily="2" charset="-78"/>
          </a:endParaRPr>
        </a:p>
      </dsp:txBody>
      <dsp:txXfrm>
        <a:off x="1078650" y="1586445"/>
        <a:ext cx="1782216" cy="8911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3839531A-DD30-47D9-896C-2FB54AC6DD62}" type="datetimeFigureOut">
              <a:rPr lang="fa-IR" smtClean="0"/>
              <a:pPr/>
              <a:t>18/08/1441</a:t>
            </a:fld>
            <a:endParaRPr lang="fa-I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fa-I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292422F1-9AD7-43D8-B502-2123BF87ED3F}" type="slidenum">
              <a:rPr lang="fa-IR" smtClean="0"/>
              <a:pPr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6337888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ED3E25B-2C3F-49B1-BEF2-06010E7D5E2F}" type="slidenum">
              <a:rPr lang="en-US" smtClean="0">
                <a:latin typeface="Arial" charset="0"/>
                <a:cs typeface="Arial" charset="0"/>
              </a:rPr>
              <a:pPr/>
              <a:t>1</a:t>
            </a:fld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endParaRPr lang="fa-IR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93058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36A509E-5ED8-4C02-8587-8406A50794FD}" type="slidenum">
              <a:rPr lang="en-US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7777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9A3497-480D-4FA8-8FB5-55B9FBCCA411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18443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D885-9F02-4835-8612-78EE717F48EE}" type="datetimeFigureOut">
              <a:rPr lang="fa-IR" smtClean="0"/>
              <a:pPr/>
              <a:t>18/08/1441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5FB8D-95E4-4408-89B7-201A9A1A440A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D885-9F02-4835-8612-78EE717F48EE}" type="datetimeFigureOut">
              <a:rPr lang="fa-IR" smtClean="0"/>
              <a:pPr/>
              <a:t>18/08/1441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5FB8D-95E4-4408-89B7-201A9A1A440A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D885-9F02-4835-8612-78EE717F48EE}" type="datetimeFigureOut">
              <a:rPr lang="fa-IR" smtClean="0"/>
              <a:pPr/>
              <a:t>18/08/1441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5FB8D-95E4-4408-89B7-201A9A1A440A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1255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68313" y="2420938"/>
            <a:ext cx="4038600" cy="38496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a-IR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59313" y="2420938"/>
            <a:ext cx="4038600" cy="3849687"/>
          </a:xfrm>
        </p:spPr>
        <p:txBody>
          <a:bodyPr/>
          <a:lstStyle/>
          <a:p>
            <a:pPr lvl="0"/>
            <a:endParaRPr lang="fa-IR" noProof="0"/>
          </a:p>
        </p:txBody>
      </p:sp>
    </p:spTree>
    <p:extLst>
      <p:ext uri="{BB962C8B-B14F-4D97-AF65-F5344CB8AC3E}">
        <p14:creationId xmlns:p14="http://schemas.microsoft.com/office/powerpoint/2010/main" val="3921243370"/>
      </p:ext>
    </p:extLst>
  </p:cSld>
  <p:clrMapOvr>
    <a:masterClrMapping/>
  </p:clrMapOvr>
  <p:transition spd="med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D885-9F02-4835-8612-78EE717F48EE}" type="datetimeFigureOut">
              <a:rPr lang="fa-IR" smtClean="0"/>
              <a:pPr/>
              <a:t>18/08/1441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5FB8D-95E4-4408-89B7-201A9A1A440A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D885-9F02-4835-8612-78EE717F48EE}" type="datetimeFigureOut">
              <a:rPr lang="fa-IR" smtClean="0"/>
              <a:pPr/>
              <a:t>18/08/1441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5FB8D-95E4-4408-89B7-201A9A1A440A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D885-9F02-4835-8612-78EE717F48EE}" type="datetimeFigureOut">
              <a:rPr lang="fa-IR" smtClean="0"/>
              <a:pPr/>
              <a:t>18/08/1441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5FB8D-95E4-4408-89B7-201A9A1A440A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D885-9F02-4835-8612-78EE717F48EE}" type="datetimeFigureOut">
              <a:rPr lang="fa-IR" smtClean="0"/>
              <a:pPr/>
              <a:t>18/08/1441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5FB8D-95E4-4408-89B7-201A9A1A440A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D885-9F02-4835-8612-78EE717F48EE}" type="datetimeFigureOut">
              <a:rPr lang="fa-IR" smtClean="0"/>
              <a:pPr/>
              <a:t>18/08/1441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5FB8D-95E4-4408-89B7-201A9A1A440A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D885-9F02-4835-8612-78EE717F48EE}" type="datetimeFigureOut">
              <a:rPr lang="fa-IR" smtClean="0"/>
              <a:pPr/>
              <a:t>18/08/1441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5FB8D-95E4-4408-89B7-201A9A1A440A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D885-9F02-4835-8612-78EE717F48EE}" type="datetimeFigureOut">
              <a:rPr lang="fa-IR" smtClean="0"/>
              <a:pPr/>
              <a:t>18/08/1441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5FB8D-95E4-4408-89B7-201A9A1A440A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D885-9F02-4835-8612-78EE717F48EE}" type="datetimeFigureOut">
              <a:rPr lang="fa-IR" smtClean="0"/>
              <a:pPr/>
              <a:t>18/08/1441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5FB8D-95E4-4408-89B7-201A9A1A440A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95D885-9F02-4835-8612-78EE717F48EE}" type="datetimeFigureOut">
              <a:rPr lang="fa-IR" smtClean="0"/>
              <a:pPr/>
              <a:t>18/08/1441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A5FB8D-95E4-4408-89B7-201A9A1A440A}" type="slidenum">
              <a:rPr lang="fa-IR" smtClean="0"/>
              <a:pPr/>
              <a:t>‹#›</a:t>
            </a:fld>
            <a:endParaRPr lang="fa-I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4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1"/>
          <p:cNvSpPr>
            <a:spLocks noGrp="1"/>
          </p:cNvSpPr>
          <p:nvPr>
            <p:ph type="sldNum" sz="quarter" idx="4294967295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fld id="{988E1660-7AD4-496B-9F7D-1961605BA00E}" type="slidenum">
              <a:rPr lang="en-US"/>
              <a:pPr/>
              <a:t>1</a:t>
            </a:fld>
            <a:endParaRPr lang="en-US"/>
          </a:p>
        </p:txBody>
      </p:sp>
      <p:pic>
        <p:nvPicPr>
          <p:cNvPr id="8195" name="Picture 2" descr="praia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373063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Footer Placeholder 1"/>
          <p:cNvSpPr txBox="1">
            <a:spLocks/>
          </p:cNvSpPr>
          <p:nvPr/>
        </p:nvSpPr>
        <p:spPr>
          <a:xfrm>
            <a:off x="3124200" y="6553200"/>
            <a:ext cx="2895600" cy="1524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US" altLang="zh-CN">
                <a:solidFill>
                  <a:srgbClr val="FFFF00"/>
                </a:solidFill>
              </a:rPr>
              <a:t>www.wondershare.com</a:t>
            </a:r>
            <a:endParaRPr lang="en-US" altLang="ko-KR">
              <a:solidFill>
                <a:srgbClr val="FFFF00"/>
              </a:solidFill>
            </a:endParaRPr>
          </a:p>
        </p:txBody>
      </p:sp>
      <p:sp>
        <p:nvSpPr>
          <p:cNvPr id="8" name="Freeform 2"/>
          <p:cNvSpPr>
            <a:spLocks/>
          </p:cNvSpPr>
          <p:nvPr/>
        </p:nvSpPr>
        <p:spPr bwMode="ltGray">
          <a:xfrm>
            <a:off x="4414838" y="1485900"/>
            <a:ext cx="3630612" cy="3289300"/>
          </a:xfrm>
          <a:custGeom>
            <a:avLst/>
            <a:gdLst>
              <a:gd name="T0" fmla="*/ 2147483646 w 2287"/>
              <a:gd name="T1" fmla="*/ 2147483646 h 2072"/>
              <a:gd name="T2" fmla="*/ 2147483646 w 2287"/>
              <a:gd name="T3" fmla="*/ 2147483646 h 2072"/>
              <a:gd name="T4" fmla="*/ 2147483646 w 2287"/>
              <a:gd name="T5" fmla="*/ 2147483646 h 2072"/>
              <a:gd name="T6" fmla="*/ 2147483646 w 2287"/>
              <a:gd name="T7" fmla="*/ 2147483646 h 2072"/>
              <a:gd name="T8" fmla="*/ 2147483646 w 2287"/>
              <a:gd name="T9" fmla="*/ 2147483646 h 2072"/>
              <a:gd name="T10" fmla="*/ 2147483646 w 2287"/>
              <a:gd name="T11" fmla="*/ 2147483646 h 2072"/>
              <a:gd name="T12" fmla="*/ 2147483646 w 2287"/>
              <a:gd name="T13" fmla="*/ 2147483646 h 2072"/>
              <a:gd name="T14" fmla="*/ 2147483646 w 2287"/>
              <a:gd name="T15" fmla="*/ 2147483646 h 2072"/>
              <a:gd name="T16" fmla="*/ 2147483646 w 2287"/>
              <a:gd name="T17" fmla="*/ 2147483646 h 2072"/>
              <a:gd name="T18" fmla="*/ 2147483646 w 2287"/>
              <a:gd name="T19" fmla="*/ 2147483646 h 2072"/>
              <a:gd name="T20" fmla="*/ 2147483646 w 2287"/>
              <a:gd name="T21" fmla="*/ 2147483646 h 2072"/>
              <a:gd name="T22" fmla="*/ 2147483646 w 2287"/>
              <a:gd name="T23" fmla="*/ 2147483646 h 2072"/>
              <a:gd name="T24" fmla="*/ 2147483646 w 2287"/>
              <a:gd name="T25" fmla="*/ 2147483646 h 2072"/>
              <a:gd name="T26" fmla="*/ 2147483646 w 2287"/>
              <a:gd name="T27" fmla="*/ 2147483646 h 2072"/>
              <a:gd name="T28" fmla="*/ 2147483646 w 2287"/>
              <a:gd name="T29" fmla="*/ 2147483646 h 2072"/>
              <a:gd name="T30" fmla="*/ 2147483646 w 2287"/>
              <a:gd name="T31" fmla="*/ 2147483646 h 2072"/>
              <a:gd name="T32" fmla="*/ 2147483646 w 2287"/>
              <a:gd name="T33" fmla="*/ 2147483646 h 2072"/>
              <a:gd name="T34" fmla="*/ 2147483646 w 2287"/>
              <a:gd name="T35" fmla="*/ 2147483646 h 2072"/>
              <a:gd name="T36" fmla="*/ 2147483646 w 2287"/>
              <a:gd name="T37" fmla="*/ 2147483646 h 2072"/>
              <a:gd name="T38" fmla="*/ 2147483646 w 2287"/>
              <a:gd name="T39" fmla="*/ 2147483646 h 2072"/>
              <a:gd name="T40" fmla="*/ 2147483646 w 2287"/>
              <a:gd name="T41" fmla="*/ 2147483646 h 2072"/>
              <a:gd name="T42" fmla="*/ 2147483646 w 2287"/>
              <a:gd name="T43" fmla="*/ 2147483646 h 2072"/>
              <a:gd name="T44" fmla="*/ 2147483646 w 2287"/>
              <a:gd name="T45" fmla="*/ 2147483646 h 2072"/>
              <a:gd name="T46" fmla="*/ 2147483646 w 2287"/>
              <a:gd name="T47" fmla="*/ 2147483646 h 2072"/>
              <a:gd name="T48" fmla="*/ 2147483646 w 2287"/>
              <a:gd name="T49" fmla="*/ 2147483646 h 2072"/>
              <a:gd name="T50" fmla="*/ 2147483646 w 2287"/>
              <a:gd name="T51" fmla="*/ 2147483646 h 2072"/>
              <a:gd name="T52" fmla="*/ 2147483646 w 2287"/>
              <a:gd name="T53" fmla="*/ 2147483646 h 2072"/>
              <a:gd name="T54" fmla="*/ 2147483646 w 2287"/>
              <a:gd name="T55" fmla="*/ 2147483646 h 2072"/>
              <a:gd name="T56" fmla="*/ 2147483646 w 2287"/>
              <a:gd name="T57" fmla="*/ 2147483646 h 2072"/>
              <a:gd name="T58" fmla="*/ 2147483646 w 2287"/>
              <a:gd name="T59" fmla="*/ 2147483646 h 2072"/>
              <a:gd name="T60" fmla="*/ 2147483646 w 2287"/>
              <a:gd name="T61" fmla="*/ 2147483646 h 207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2287"/>
              <a:gd name="T94" fmla="*/ 0 h 2072"/>
              <a:gd name="T95" fmla="*/ 2287 w 2287"/>
              <a:gd name="T96" fmla="*/ 2072 h 2072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2287" h="2072">
                <a:moveTo>
                  <a:pt x="2282" y="5"/>
                </a:moveTo>
                <a:cubicBezTo>
                  <a:pt x="2277" y="0"/>
                  <a:pt x="2239" y="132"/>
                  <a:pt x="2197" y="203"/>
                </a:cubicBezTo>
                <a:cubicBezTo>
                  <a:pt x="2155" y="274"/>
                  <a:pt x="2126" y="345"/>
                  <a:pt x="2027" y="430"/>
                </a:cubicBezTo>
                <a:cubicBezTo>
                  <a:pt x="1928" y="515"/>
                  <a:pt x="1762" y="643"/>
                  <a:pt x="1602" y="714"/>
                </a:cubicBezTo>
                <a:cubicBezTo>
                  <a:pt x="1442" y="785"/>
                  <a:pt x="1224" y="827"/>
                  <a:pt x="1063" y="855"/>
                </a:cubicBezTo>
                <a:cubicBezTo>
                  <a:pt x="902" y="883"/>
                  <a:pt x="751" y="884"/>
                  <a:pt x="638" y="884"/>
                </a:cubicBezTo>
                <a:cubicBezTo>
                  <a:pt x="525" y="884"/>
                  <a:pt x="434" y="869"/>
                  <a:pt x="382" y="855"/>
                </a:cubicBezTo>
                <a:cubicBezTo>
                  <a:pt x="330" y="841"/>
                  <a:pt x="345" y="799"/>
                  <a:pt x="326" y="799"/>
                </a:cubicBezTo>
                <a:cubicBezTo>
                  <a:pt x="307" y="799"/>
                  <a:pt x="297" y="831"/>
                  <a:pt x="269" y="855"/>
                </a:cubicBezTo>
                <a:cubicBezTo>
                  <a:pt x="241" y="879"/>
                  <a:pt x="189" y="903"/>
                  <a:pt x="156" y="941"/>
                </a:cubicBezTo>
                <a:cubicBezTo>
                  <a:pt x="123" y="979"/>
                  <a:pt x="95" y="1025"/>
                  <a:pt x="71" y="1082"/>
                </a:cubicBezTo>
                <a:cubicBezTo>
                  <a:pt x="47" y="1139"/>
                  <a:pt x="25" y="1209"/>
                  <a:pt x="14" y="1281"/>
                </a:cubicBezTo>
                <a:cubicBezTo>
                  <a:pt x="3" y="1353"/>
                  <a:pt x="4" y="1386"/>
                  <a:pt x="3" y="1516"/>
                </a:cubicBezTo>
                <a:cubicBezTo>
                  <a:pt x="2" y="1646"/>
                  <a:pt x="0" y="2056"/>
                  <a:pt x="7" y="2064"/>
                </a:cubicBezTo>
                <a:cubicBezTo>
                  <a:pt x="14" y="2072"/>
                  <a:pt x="31" y="1694"/>
                  <a:pt x="42" y="1564"/>
                </a:cubicBezTo>
                <a:cubicBezTo>
                  <a:pt x="53" y="1434"/>
                  <a:pt x="62" y="1356"/>
                  <a:pt x="71" y="1281"/>
                </a:cubicBezTo>
                <a:cubicBezTo>
                  <a:pt x="80" y="1206"/>
                  <a:pt x="85" y="1149"/>
                  <a:pt x="99" y="1111"/>
                </a:cubicBezTo>
                <a:cubicBezTo>
                  <a:pt x="113" y="1073"/>
                  <a:pt x="132" y="1068"/>
                  <a:pt x="156" y="1054"/>
                </a:cubicBezTo>
                <a:cubicBezTo>
                  <a:pt x="180" y="1040"/>
                  <a:pt x="213" y="1026"/>
                  <a:pt x="241" y="1026"/>
                </a:cubicBezTo>
                <a:cubicBezTo>
                  <a:pt x="269" y="1026"/>
                  <a:pt x="307" y="1045"/>
                  <a:pt x="326" y="1054"/>
                </a:cubicBezTo>
                <a:cubicBezTo>
                  <a:pt x="345" y="1063"/>
                  <a:pt x="340" y="1087"/>
                  <a:pt x="354" y="1082"/>
                </a:cubicBezTo>
                <a:cubicBezTo>
                  <a:pt x="368" y="1077"/>
                  <a:pt x="383" y="1031"/>
                  <a:pt x="411" y="1026"/>
                </a:cubicBezTo>
                <a:cubicBezTo>
                  <a:pt x="439" y="1021"/>
                  <a:pt x="449" y="1049"/>
                  <a:pt x="524" y="1054"/>
                </a:cubicBezTo>
                <a:cubicBezTo>
                  <a:pt x="599" y="1059"/>
                  <a:pt x="755" y="1064"/>
                  <a:pt x="864" y="1054"/>
                </a:cubicBezTo>
                <a:cubicBezTo>
                  <a:pt x="973" y="1044"/>
                  <a:pt x="1048" y="1035"/>
                  <a:pt x="1176" y="997"/>
                </a:cubicBezTo>
                <a:cubicBezTo>
                  <a:pt x="1304" y="959"/>
                  <a:pt x="1516" y="880"/>
                  <a:pt x="1630" y="827"/>
                </a:cubicBezTo>
                <a:cubicBezTo>
                  <a:pt x="1744" y="774"/>
                  <a:pt x="1795" y="724"/>
                  <a:pt x="1861" y="677"/>
                </a:cubicBezTo>
                <a:cubicBezTo>
                  <a:pt x="1927" y="630"/>
                  <a:pt x="1981" y="590"/>
                  <a:pt x="2027" y="544"/>
                </a:cubicBezTo>
                <a:cubicBezTo>
                  <a:pt x="2073" y="498"/>
                  <a:pt x="2107" y="454"/>
                  <a:pt x="2140" y="402"/>
                </a:cubicBezTo>
                <a:cubicBezTo>
                  <a:pt x="2173" y="350"/>
                  <a:pt x="2201" y="298"/>
                  <a:pt x="2225" y="232"/>
                </a:cubicBezTo>
                <a:cubicBezTo>
                  <a:pt x="2249" y="166"/>
                  <a:pt x="2287" y="10"/>
                  <a:pt x="2282" y="5"/>
                </a:cubicBez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accent1"/>
              </a:gs>
            </a:gsLst>
            <a:lin ang="5400000" scaled="1"/>
          </a:gradFill>
          <a:ln>
            <a:noFill/>
          </a:ln>
          <a:effectLst>
            <a:prstShdw prst="shdw13" dist="53882" dir="13500000">
              <a:srgbClr val="808080">
                <a:alpha val="50000"/>
              </a:srgbClr>
            </a:prst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Freeform 3"/>
          <p:cNvSpPr>
            <a:spLocks/>
          </p:cNvSpPr>
          <p:nvPr/>
        </p:nvSpPr>
        <p:spPr bwMode="ltGray">
          <a:xfrm>
            <a:off x="7227888" y="2776538"/>
            <a:ext cx="284162" cy="352425"/>
          </a:xfrm>
          <a:custGeom>
            <a:avLst/>
            <a:gdLst>
              <a:gd name="T0" fmla="*/ 2147483646 w 179"/>
              <a:gd name="T1" fmla="*/ 2147483646 h 222"/>
              <a:gd name="T2" fmla="*/ 0 w 179"/>
              <a:gd name="T3" fmla="*/ 2147483646 h 222"/>
              <a:gd name="T4" fmla="*/ 2147483646 w 179"/>
              <a:gd name="T5" fmla="*/ 2147483646 h 222"/>
              <a:gd name="T6" fmla="*/ 2147483646 w 179"/>
              <a:gd name="T7" fmla="*/ 2147483646 h 222"/>
              <a:gd name="T8" fmla="*/ 2147483646 w 179"/>
              <a:gd name="T9" fmla="*/ 2147483646 h 222"/>
              <a:gd name="T10" fmla="*/ 2147483646 w 179"/>
              <a:gd name="T11" fmla="*/ 2147483646 h 222"/>
              <a:gd name="T12" fmla="*/ 2147483646 w 179"/>
              <a:gd name="T13" fmla="*/ 2147483646 h 22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79"/>
              <a:gd name="T22" fmla="*/ 0 h 222"/>
              <a:gd name="T23" fmla="*/ 179 w 179"/>
              <a:gd name="T24" fmla="*/ 222 h 22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79" h="222">
                <a:moveTo>
                  <a:pt x="56" y="14"/>
                </a:moveTo>
                <a:cubicBezTo>
                  <a:pt x="33" y="28"/>
                  <a:pt x="0" y="128"/>
                  <a:pt x="0" y="156"/>
                </a:cubicBezTo>
                <a:cubicBezTo>
                  <a:pt x="0" y="184"/>
                  <a:pt x="42" y="175"/>
                  <a:pt x="56" y="184"/>
                </a:cubicBezTo>
                <a:cubicBezTo>
                  <a:pt x="70" y="193"/>
                  <a:pt x="66" y="222"/>
                  <a:pt x="85" y="213"/>
                </a:cubicBezTo>
                <a:cubicBezTo>
                  <a:pt x="104" y="204"/>
                  <a:pt x="161" y="152"/>
                  <a:pt x="170" y="128"/>
                </a:cubicBezTo>
                <a:cubicBezTo>
                  <a:pt x="179" y="104"/>
                  <a:pt x="155" y="90"/>
                  <a:pt x="141" y="71"/>
                </a:cubicBezTo>
                <a:cubicBezTo>
                  <a:pt x="127" y="52"/>
                  <a:pt x="79" y="0"/>
                  <a:pt x="56" y="14"/>
                </a:cubicBez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accent1"/>
              </a:gs>
            </a:gsLst>
            <a:lin ang="5400000" scaled="1"/>
          </a:gradFill>
          <a:ln>
            <a:noFill/>
          </a:ln>
          <a:effectLst>
            <a:prstShdw prst="shdw13" dist="53882" dir="13500000">
              <a:srgbClr val="808080">
                <a:alpha val="50000"/>
              </a:srgbClr>
            </a:prst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Freeform 4"/>
          <p:cNvSpPr>
            <a:spLocks/>
          </p:cNvSpPr>
          <p:nvPr/>
        </p:nvSpPr>
        <p:spPr bwMode="ltGray">
          <a:xfrm>
            <a:off x="2898775" y="969963"/>
            <a:ext cx="3162300" cy="2762250"/>
          </a:xfrm>
          <a:custGeom>
            <a:avLst/>
            <a:gdLst>
              <a:gd name="T0" fmla="*/ 2147483646 w 1992"/>
              <a:gd name="T1" fmla="*/ 2147483646 h 1740"/>
              <a:gd name="T2" fmla="*/ 2147483646 w 1992"/>
              <a:gd name="T3" fmla="*/ 2147483646 h 1740"/>
              <a:gd name="T4" fmla="*/ 2147483646 w 1992"/>
              <a:gd name="T5" fmla="*/ 2147483646 h 1740"/>
              <a:gd name="T6" fmla="*/ 2147483646 w 1992"/>
              <a:gd name="T7" fmla="*/ 2147483646 h 1740"/>
              <a:gd name="T8" fmla="*/ 2147483646 w 1992"/>
              <a:gd name="T9" fmla="*/ 2147483646 h 1740"/>
              <a:gd name="T10" fmla="*/ 2147483646 w 1992"/>
              <a:gd name="T11" fmla="*/ 2147483646 h 1740"/>
              <a:gd name="T12" fmla="*/ 2147483646 w 1992"/>
              <a:gd name="T13" fmla="*/ 2147483646 h 1740"/>
              <a:gd name="T14" fmla="*/ 2147483646 w 1992"/>
              <a:gd name="T15" fmla="*/ 2147483646 h 1740"/>
              <a:gd name="T16" fmla="*/ 2147483646 w 1992"/>
              <a:gd name="T17" fmla="*/ 2147483646 h 1740"/>
              <a:gd name="T18" fmla="*/ 2147483646 w 1992"/>
              <a:gd name="T19" fmla="*/ 2147483646 h 1740"/>
              <a:gd name="T20" fmla="*/ 2147483646 w 1992"/>
              <a:gd name="T21" fmla="*/ 2147483646 h 1740"/>
              <a:gd name="T22" fmla="*/ 2147483646 w 1992"/>
              <a:gd name="T23" fmla="*/ 2147483646 h 1740"/>
              <a:gd name="T24" fmla="*/ 2147483646 w 1992"/>
              <a:gd name="T25" fmla="*/ 2147483646 h 1740"/>
              <a:gd name="T26" fmla="*/ 2147483646 w 1992"/>
              <a:gd name="T27" fmla="*/ 2147483646 h 1740"/>
              <a:gd name="T28" fmla="*/ 2147483646 w 1992"/>
              <a:gd name="T29" fmla="*/ 2147483646 h 1740"/>
              <a:gd name="T30" fmla="*/ 2147483646 w 1992"/>
              <a:gd name="T31" fmla="*/ 2147483646 h 1740"/>
              <a:gd name="T32" fmla="*/ 2147483646 w 1992"/>
              <a:gd name="T33" fmla="*/ 2147483646 h 1740"/>
              <a:gd name="T34" fmla="*/ 2147483646 w 1992"/>
              <a:gd name="T35" fmla="*/ 2147483646 h 1740"/>
              <a:gd name="T36" fmla="*/ 2147483646 w 1992"/>
              <a:gd name="T37" fmla="*/ 2147483646 h 1740"/>
              <a:gd name="T38" fmla="*/ 2147483646 w 1992"/>
              <a:gd name="T39" fmla="*/ 2147483646 h 1740"/>
              <a:gd name="T40" fmla="*/ 2147483646 w 1992"/>
              <a:gd name="T41" fmla="*/ 2147483646 h 1740"/>
              <a:gd name="T42" fmla="*/ 2147483646 w 1992"/>
              <a:gd name="T43" fmla="*/ 2147483646 h 1740"/>
              <a:gd name="T44" fmla="*/ 2147483646 w 1992"/>
              <a:gd name="T45" fmla="*/ 2147483646 h 1740"/>
              <a:gd name="T46" fmla="*/ 2147483646 w 1992"/>
              <a:gd name="T47" fmla="*/ 2147483646 h 1740"/>
              <a:gd name="T48" fmla="*/ 2147483646 w 1992"/>
              <a:gd name="T49" fmla="*/ 2147483646 h 1740"/>
              <a:gd name="T50" fmla="*/ 2147483646 w 1992"/>
              <a:gd name="T51" fmla="*/ 2147483646 h 1740"/>
              <a:gd name="T52" fmla="*/ 2147483646 w 1992"/>
              <a:gd name="T53" fmla="*/ 2147483646 h 1740"/>
              <a:gd name="T54" fmla="*/ 2147483646 w 1992"/>
              <a:gd name="T55" fmla="*/ 2147483646 h 1740"/>
              <a:gd name="T56" fmla="*/ 2147483646 w 1992"/>
              <a:gd name="T57" fmla="*/ 2147483646 h 1740"/>
              <a:gd name="T58" fmla="*/ 2147483646 w 1992"/>
              <a:gd name="T59" fmla="*/ 2147483646 h 1740"/>
              <a:gd name="T60" fmla="*/ 2147483646 w 1992"/>
              <a:gd name="T61" fmla="*/ 2147483646 h 1740"/>
              <a:gd name="T62" fmla="*/ 2147483646 w 1992"/>
              <a:gd name="T63" fmla="*/ 2147483646 h 1740"/>
              <a:gd name="T64" fmla="*/ 2147483646 w 1992"/>
              <a:gd name="T65" fmla="*/ 2147483646 h 1740"/>
              <a:gd name="T66" fmla="*/ 2147483646 w 1992"/>
              <a:gd name="T67" fmla="*/ 2147483646 h 1740"/>
              <a:gd name="T68" fmla="*/ 2147483646 w 1992"/>
              <a:gd name="T69" fmla="*/ 2147483646 h 1740"/>
              <a:gd name="T70" fmla="*/ 2147483646 w 1992"/>
              <a:gd name="T71" fmla="*/ 2147483646 h 1740"/>
              <a:gd name="T72" fmla="*/ 2147483646 w 1992"/>
              <a:gd name="T73" fmla="*/ 2147483646 h 1740"/>
              <a:gd name="T74" fmla="*/ 2147483646 w 1992"/>
              <a:gd name="T75" fmla="*/ 2147483646 h 1740"/>
              <a:gd name="T76" fmla="*/ 2147483646 w 1992"/>
              <a:gd name="T77" fmla="*/ 2147483646 h 1740"/>
              <a:gd name="T78" fmla="*/ 2147483646 w 1992"/>
              <a:gd name="T79" fmla="*/ 2147483646 h 1740"/>
              <a:gd name="T80" fmla="*/ 2147483646 w 1992"/>
              <a:gd name="T81" fmla="*/ 2147483646 h 1740"/>
              <a:gd name="T82" fmla="*/ 2147483646 w 1992"/>
              <a:gd name="T83" fmla="*/ 2147483646 h 1740"/>
              <a:gd name="T84" fmla="*/ 2147483646 w 1992"/>
              <a:gd name="T85" fmla="*/ 2147483646 h 1740"/>
              <a:gd name="T86" fmla="*/ 2147483646 w 1992"/>
              <a:gd name="T87" fmla="*/ 2147483646 h 1740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1992"/>
              <a:gd name="T133" fmla="*/ 0 h 1740"/>
              <a:gd name="T134" fmla="*/ 1992 w 1992"/>
              <a:gd name="T135" fmla="*/ 1740 h 1740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1992" h="1740">
                <a:moveTo>
                  <a:pt x="1763" y="358"/>
                </a:moveTo>
                <a:cubicBezTo>
                  <a:pt x="1782" y="337"/>
                  <a:pt x="1873" y="252"/>
                  <a:pt x="1906" y="205"/>
                </a:cubicBezTo>
                <a:cubicBezTo>
                  <a:pt x="1939" y="158"/>
                  <a:pt x="1947" y="106"/>
                  <a:pt x="1961" y="75"/>
                </a:cubicBezTo>
                <a:cubicBezTo>
                  <a:pt x="1975" y="44"/>
                  <a:pt x="1988" y="0"/>
                  <a:pt x="1990" y="18"/>
                </a:cubicBezTo>
                <a:cubicBezTo>
                  <a:pt x="1992" y="36"/>
                  <a:pt x="1973" y="125"/>
                  <a:pt x="1970" y="181"/>
                </a:cubicBezTo>
                <a:cubicBezTo>
                  <a:pt x="1967" y="237"/>
                  <a:pt x="1971" y="300"/>
                  <a:pt x="1970" y="357"/>
                </a:cubicBezTo>
                <a:cubicBezTo>
                  <a:pt x="1969" y="414"/>
                  <a:pt x="1966" y="455"/>
                  <a:pt x="1962" y="521"/>
                </a:cubicBezTo>
                <a:cubicBezTo>
                  <a:pt x="1958" y="587"/>
                  <a:pt x="1958" y="688"/>
                  <a:pt x="1948" y="751"/>
                </a:cubicBezTo>
                <a:cubicBezTo>
                  <a:pt x="1938" y="814"/>
                  <a:pt x="1919" y="862"/>
                  <a:pt x="1904" y="897"/>
                </a:cubicBezTo>
                <a:cubicBezTo>
                  <a:pt x="1889" y="932"/>
                  <a:pt x="1874" y="942"/>
                  <a:pt x="1860" y="961"/>
                </a:cubicBezTo>
                <a:cubicBezTo>
                  <a:pt x="1846" y="980"/>
                  <a:pt x="1840" y="988"/>
                  <a:pt x="1819" y="1010"/>
                </a:cubicBezTo>
                <a:cubicBezTo>
                  <a:pt x="1798" y="1032"/>
                  <a:pt x="1767" y="1081"/>
                  <a:pt x="1734" y="1095"/>
                </a:cubicBezTo>
                <a:cubicBezTo>
                  <a:pt x="1701" y="1109"/>
                  <a:pt x="1648" y="1101"/>
                  <a:pt x="1621" y="1095"/>
                </a:cubicBezTo>
                <a:cubicBezTo>
                  <a:pt x="1594" y="1089"/>
                  <a:pt x="1585" y="1071"/>
                  <a:pt x="1570" y="1057"/>
                </a:cubicBezTo>
                <a:cubicBezTo>
                  <a:pt x="1555" y="1043"/>
                  <a:pt x="1542" y="1033"/>
                  <a:pt x="1530" y="1013"/>
                </a:cubicBezTo>
                <a:cubicBezTo>
                  <a:pt x="1518" y="993"/>
                  <a:pt x="1503" y="960"/>
                  <a:pt x="1498" y="934"/>
                </a:cubicBezTo>
                <a:cubicBezTo>
                  <a:pt x="1493" y="908"/>
                  <a:pt x="1489" y="905"/>
                  <a:pt x="1501" y="859"/>
                </a:cubicBezTo>
                <a:cubicBezTo>
                  <a:pt x="1513" y="813"/>
                  <a:pt x="1540" y="714"/>
                  <a:pt x="1569" y="656"/>
                </a:cubicBezTo>
                <a:cubicBezTo>
                  <a:pt x="1598" y="598"/>
                  <a:pt x="1641" y="545"/>
                  <a:pt x="1678" y="509"/>
                </a:cubicBezTo>
                <a:cubicBezTo>
                  <a:pt x="1715" y="473"/>
                  <a:pt x="1763" y="459"/>
                  <a:pt x="1791" y="443"/>
                </a:cubicBezTo>
                <a:cubicBezTo>
                  <a:pt x="1819" y="427"/>
                  <a:pt x="1839" y="398"/>
                  <a:pt x="1848" y="415"/>
                </a:cubicBezTo>
                <a:cubicBezTo>
                  <a:pt x="1857" y="432"/>
                  <a:pt x="1847" y="515"/>
                  <a:pt x="1847" y="548"/>
                </a:cubicBezTo>
                <a:cubicBezTo>
                  <a:pt x="1847" y="581"/>
                  <a:pt x="1853" y="574"/>
                  <a:pt x="1848" y="613"/>
                </a:cubicBezTo>
                <a:cubicBezTo>
                  <a:pt x="1843" y="652"/>
                  <a:pt x="1833" y="727"/>
                  <a:pt x="1819" y="784"/>
                </a:cubicBezTo>
                <a:cubicBezTo>
                  <a:pt x="1805" y="841"/>
                  <a:pt x="1783" y="918"/>
                  <a:pt x="1763" y="954"/>
                </a:cubicBezTo>
                <a:cubicBezTo>
                  <a:pt x="1743" y="990"/>
                  <a:pt x="1718" y="992"/>
                  <a:pt x="1698" y="1001"/>
                </a:cubicBezTo>
                <a:cubicBezTo>
                  <a:pt x="1678" y="1010"/>
                  <a:pt x="1659" y="1012"/>
                  <a:pt x="1642" y="1009"/>
                </a:cubicBezTo>
                <a:cubicBezTo>
                  <a:pt x="1625" y="1006"/>
                  <a:pt x="1611" y="972"/>
                  <a:pt x="1593" y="982"/>
                </a:cubicBezTo>
                <a:cubicBezTo>
                  <a:pt x="1575" y="992"/>
                  <a:pt x="1555" y="1048"/>
                  <a:pt x="1536" y="1067"/>
                </a:cubicBezTo>
                <a:cubicBezTo>
                  <a:pt x="1517" y="1086"/>
                  <a:pt x="1498" y="1090"/>
                  <a:pt x="1479" y="1095"/>
                </a:cubicBezTo>
                <a:cubicBezTo>
                  <a:pt x="1460" y="1100"/>
                  <a:pt x="1442" y="1100"/>
                  <a:pt x="1423" y="1095"/>
                </a:cubicBezTo>
                <a:cubicBezTo>
                  <a:pt x="1404" y="1090"/>
                  <a:pt x="1387" y="1075"/>
                  <a:pt x="1366" y="1067"/>
                </a:cubicBezTo>
                <a:cubicBezTo>
                  <a:pt x="1345" y="1059"/>
                  <a:pt x="1329" y="1046"/>
                  <a:pt x="1298" y="1049"/>
                </a:cubicBezTo>
                <a:cubicBezTo>
                  <a:pt x="1267" y="1052"/>
                  <a:pt x="1213" y="1068"/>
                  <a:pt x="1182" y="1085"/>
                </a:cubicBezTo>
                <a:cubicBezTo>
                  <a:pt x="1151" y="1102"/>
                  <a:pt x="1136" y="1130"/>
                  <a:pt x="1111" y="1152"/>
                </a:cubicBezTo>
                <a:cubicBezTo>
                  <a:pt x="1086" y="1174"/>
                  <a:pt x="1062" y="1189"/>
                  <a:pt x="1034" y="1217"/>
                </a:cubicBezTo>
                <a:cubicBezTo>
                  <a:pt x="1006" y="1245"/>
                  <a:pt x="976" y="1280"/>
                  <a:pt x="941" y="1322"/>
                </a:cubicBezTo>
                <a:cubicBezTo>
                  <a:pt x="906" y="1364"/>
                  <a:pt x="862" y="1427"/>
                  <a:pt x="824" y="1469"/>
                </a:cubicBezTo>
                <a:cubicBezTo>
                  <a:pt x="786" y="1511"/>
                  <a:pt x="761" y="1540"/>
                  <a:pt x="714" y="1577"/>
                </a:cubicBezTo>
                <a:cubicBezTo>
                  <a:pt x="667" y="1614"/>
                  <a:pt x="609" y="1664"/>
                  <a:pt x="544" y="1691"/>
                </a:cubicBezTo>
                <a:cubicBezTo>
                  <a:pt x="479" y="1718"/>
                  <a:pt x="393" y="1740"/>
                  <a:pt x="322" y="1740"/>
                </a:cubicBezTo>
                <a:cubicBezTo>
                  <a:pt x="251" y="1740"/>
                  <a:pt x="166" y="1718"/>
                  <a:pt x="118" y="1691"/>
                </a:cubicBezTo>
                <a:cubicBezTo>
                  <a:pt x="70" y="1664"/>
                  <a:pt x="52" y="1624"/>
                  <a:pt x="33" y="1577"/>
                </a:cubicBezTo>
                <a:cubicBezTo>
                  <a:pt x="14" y="1530"/>
                  <a:pt x="0" y="1454"/>
                  <a:pt x="5" y="1407"/>
                </a:cubicBezTo>
                <a:cubicBezTo>
                  <a:pt x="10" y="1360"/>
                  <a:pt x="48" y="1322"/>
                  <a:pt x="62" y="1294"/>
                </a:cubicBezTo>
                <a:cubicBezTo>
                  <a:pt x="76" y="1266"/>
                  <a:pt x="95" y="1227"/>
                  <a:pt x="90" y="1237"/>
                </a:cubicBezTo>
                <a:cubicBezTo>
                  <a:pt x="85" y="1247"/>
                  <a:pt x="43" y="1315"/>
                  <a:pt x="34" y="1353"/>
                </a:cubicBezTo>
                <a:cubicBezTo>
                  <a:pt x="25" y="1391"/>
                  <a:pt x="24" y="1422"/>
                  <a:pt x="33" y="1464"/>
                </a:cubicBezTo>
                <a:cubicBezTo>
                  <a:pt x="42" y="1506"/>
                  <a:pt x="60" y="1571"/>
                  <a:pt x="90" y="1606"/>
                </a:cubicBezTo>
                <a:cubicBezTo>
                  <a:pt x="120" y="1641"/>
                  <a:pt x="176" y="1659"/>
                  <a:pt x="214" y="1673"/>
                </a:cubicBezTo>
                <a:cubicBezTo>
                  <a:pt x="252" y="1687"/>
                  <a:pt x="286" y="1687"/>
                  <a:pt x="316" y="1690"/>
                </a:cubicBezTo>
                <a:cubicBezTo>
                  <a:pt x="346" y="1693"/>
                  <a:pt x="371" y="1695"/>
                  <a:pt x="394" y="1693"/>
                </a:cubicBezTo>
                <a:cubicBezTo>
                  <a:pt x="417" y="1691"/>
                  <a:pt x="421" y="1695"/>
                  <a:pt x="454" y="1681"/>
                </a:cubicBezTo>
                <a:cubicBezTo>
                  <a:pt x="487" y="1667"/>
                  <a:pt x="550" y="1637"/>
                  <a:pt x="595" y="1609"/>
                </a:cubicBezTo>
                <a:cubicBezTo>
                  <a:pt x="640" y="1581"/>
                  <a:pt x="690" y="1539"/>
                  <a:pt x="722" y="1510"/>
                </a:cubicBezTo>
                <a:cubicBezTo>
                  <a:pt x="754" y="1481"/>
                  <a:pt x="754" y="1480"/>
                  <a:pt x="790" y="1435"/>
                </a:cubicBezTo>
                <a:cubicBezTo>
                  <a:pt x="826" y="1390"/>
                  <a:pt x="897" y="1294"/>
                  <a:pt x="941" y="1237"/>
                </a:cubicBezTo>
                <a:cubicBezTo>
                  <a:pt x="985" y="1180"/>
                  <a:pt x="1022" y="1134"/>
                  <a:pt x="1054" y="1095"/>
                </a:cubicBezTo>
                <a:cubicBezTo>
                  <a:pt x="1086" y="1056"/>
                  <a:pt x="1104" y="1026"/>
                  <a:pt x="1134" y="1001"/>
                </a:cubicBezTo>
                <a:cubicBezTo>
                  <a:pt x="1164" y="976"/>
                  <a:pt x="1210" y="958"/>
                  <a:pt x="1234" y="945"/>
                </a:cubicBezTo>
                <a:cubicBezTo>
                  <a:pt x="1258" y="932"/>
                  <a:pt x="1254" y="930"/>
                  <a:pt x="1281" y="925"/>
                </a:cubicBezTo>
                <a:cubicBezTo>
                  <a:pt x="1308" y="920"/>
                  <a:pt x="1356" y="908"/>
                  <a:pt x="1394" y="913"/>
                </a:cubicBezTo>
                <a:cubicBezTo>
                  <a:pt x="1432" y="918"/>
                  <a:pt x="1480" y="947"/>
                  <a:pt x="1508" y="954"/>
                </a:cubicBezTo>
                <a:cubicBezTo>
                  <a:pt x="1536" y="961"/>
                  <a:pt x="1550" y="963"/>
                  <a:pt x="1564" y="954"/>
                </a:cubicBezTo>
                <a:cubicBezTo>
                  <a:pt x="1578" y="945"/>
                  <a:pt x="1584" y="916"/>
                  <a:pt x="1593" y="897"/>
                </a:cubicBezTo>
                <a:cubicBezTo>
                  <a:pt x="1602" y="878"/>
                  <a:pt x="1612" y="854"/>
                  <a:pt x="1621" y="840"/>
                </a:cubicBezTo>
                <a:cubicBezTo>
                  <a:pt x="1630" y="826"/>
                  <a:pt x="1640" y="812"/>
                  <a:pt x="1649" y="812"/>
                </a:cubicBezTo>
                <a:cubicBezTo>
                  <a:pt x="1658" y="812"/>
                  <a:pt x="1664" y="831"/>
                  <a:pt x="1678" y="840"/>
                </a:cubicBezTo>
                <a:cubicBezTo>
                  <a:pt x="1692" y="849"/>
                  <a:pt x="1717" y="875"/>
                  <a:pt x="1734" y="869"/>
                </a:cubicBezTo>
                <a:cubicBezTo>
                  <a:pt x="1751" y="863"/>
                  <a:pt x="1772" y="837"/>
                  <a:pt x="1779" y="805"/>
                </a:cubicBezTo>
                <a:cubicBezTo>
                  <a:pt x="1786" y="773"/>
                  <a:pt x="1776" y="716"/>
                  <a:pt x="1779" y="677"/>
                </a:cubicBezTo>
                <a:cubicBezTo>
                  <a:pt x="1782" y="638"/>
                  <a:pt x="1787" y="607"/>
                  <a:pt x="1794" y="573"/>
                </a:cubicBezTo>
                <a:cubicBezTo>
                  <a:pt x="1801" y="539"/>
                  <a:pt x="1827" y="483"/>
                  <a:pt x="1819" y="472"/>
                </a:cubicBezTo>
                <a:cubicBezTo>
                  <a:pt x="1811" y="461"/>
                  <a:pt x="1779" y="478"/>
                  <a:pt x="1746" y="505"/>
                </a:cubicBezTo>
                <a:cubicBezTo>
                  <a:pt x="1713" y="532"/>
                  <a:pt x="1658" y="580"/>
                  <a:pt x="1623" y="636"/>
                </a:cubicBezTo>
                <a:cubicBezTo>
                  <a:pt x="1588" y="692"/>
                  <a:pt x="1548" y="780"/>
                  <a:pt x="1536" y="840"/>
                </a:cubicBezTo>
                <a:cubicBezTo>
                  <a:pt x="1524" y="900"/>
                  <a:pt x="1531" y="959"/>
                  <a:pt x="1550" y="997"/>
                </a:cubicBezTo>
                <a:cubicBezTo>
                  <a:pt x="1569" y="1035"/>
                  <a:pt x="1609" y="1069"/>
                  <a:pt x="1649" y="1067"/>
                </a:cubicBezTo>
                <a:cubicBezTo>
                  <a:pt x="1689" y="1065"/>
                  <a:pt x="1751" y="1023"/>
                  <a:pt x="1791" y="982"/>
                </a:cubicBezTo>
                <a:cubicBezTo>
                  <a:pt x="1831" y="941"/>
                  <a:pt x="1866" y="891"/>
                  <a:pt x="1888" y="819"/>
                </a:cubicBezTo>
                <a:cubicBezTo>
                  <a:pt x="1910" y="747"/>
                  <a:pt x="1915" y="621"/>
                  <a:pt x="1921" y="548"/>
                </a:cubicBezTo>
                <a:cubicBezTo>
                  <a:pt x="1927" y="475"/>
                  <a:pt x="1920" y="422"/>
                  <a:pt x="1922" y="381"/>
                </a:cubicBezTo>
                <a:cubicBezTo>
                  <a:pt x="1924" y="340"/>
                  <a:pt x="1930" y="330"/>
                  <a:pt x="1933" y="302"/>
                </a:cubicBezTo>
                <a:cubicBezTo>
                  <a:pt x="1936" y="274"/>
                  <a:pt x="1947" y="208"/>
                  <a:pt x="1938" y="213"/>
                </a:cubicBezTo>
                <a:cubicBezTo>
                  <a:pt x="1929" y="218"/>
                  <a:pt x="1891" y="306"/>
                  <a:pt x="1876" y="330"/>
                </a:cubicBezTo>
                <a:cubicBezTo>
                  <a:pt x="1861" y="354"/>
                  <a:pt x="1861" y="355"/>
                  <a:pt x="1848" y="358"/>
                </a:cubicBezTo>
                <a:cubicBezTo>
                  <a:pt x="1835" y="361"/>
                  <a:pt x="1811" y="346"/>
                  <a:pt x="1797" y="346"/>
                </a:cubicBezTo>
                <a:cubicBezTo>
                  <a:pt x="1783" y="346"/>
                  <a:pt x="1770" y="356"/>
                  <a:pt x="1763" y="358"/>
                </a:cubicBez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accent1"/>
              </a:gs>
            </a:gsLst>
            <a:lin ang="5400000" scaled="1"/>
          </a:gradFill>
          <a:ln>
            <a:noFill/>
          </a:ln>
          <a:effectLst>
            <a:prstShdw prst="shdw13" dist="53882" dir="13500000">
              <a:srgbClr val="808080">
                <a:alpha val="50000"/>
              </a:srgbClr>
            </a:prst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Freeform 5"/>
          <p:cNvSpPr>
            <a:spLocks/>
          </p:cNvSpPr>
          <p:nvPr/>
        </p:nvSpPr>
        <p:spPr bwMode="ltGray">
          <a:xfrm>
            <a:off x="5380038" y="1254125"/>
            <a:ext cx="100012" cy="295275"/>
          </a:xfrm>
          <a:custGeom>
            <a:avLst/>
            <a:gdLst>
              <a:gd name="T0" fmla="*/ 2147483646 w 63"/>
              <a:gd name="T1" fmla="*/ 2147483646 h 186"/>
              <a:gd name="T2" fmla="*/ 2147483646 w 63"/>
              <a:gd name="T3" fmla="*/ 2147483646 h 186"/>
              <a:gd name="T4" fmla="*/ 2147483646 w 63"/>
              <a:gd name="T5" fmla="*/ 2147483646 h 186"/>
              <a:gd name="T6" fmla="*/ 2147483646 w 63"/>
              <a:gd name="T7" fmla="*/ 2147483646 h 186"/>
              <a:gd name="T8" fmla="*/ 2147483646 w 63"/>
              <a:gd name="T9" fmla="*/ 2147483646 h 186"/>
              <a:gd name="T10" fmla="*/ 2147483646 w 63"/>
              <a:gd name="T11" fmla="*/ 2147483646 h 186"/>
              <a:gd name="T12" fmla="*/ 2147483646 w 63"/>
              <a:gd name="T13" fmla="*/ 2147483646 h 18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3"/>
              <a:gd name="T22" fmla="*/ 0 h 186"/>
              <a:gd name="T23" fmla="*/ 63 w 63"/>
              <a:gd name="T24" fmla="*/ 186 h 18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3" h="186">
                <a:moveTo>
                  <a:pt x="58" y="9"/>
                </a:moveTo>
                <a:cubicBezTo>
                  <a:pt x="53" y="0"/>
                  <a:pt x="37" y="18"/>
                  <a:pt x="30" y="38"/>
                </a:cubicBezTo>
                <a:cubicBezTo>
                  <a:pt x="23" y="58"/>
                  <a:pt x="23" y="107"/>
                  <a:pt x="19" y="131"/>
                </a:cubicBezTo>
                <a:cubicBezTo>
                  <a:pt x="15" y="155"/>
                  <a:pt x="0" y="182"/>
                  <a:pt x="3" y="184"/>
                </a:cubicBezTo>
                <a:cubicBezTo>
                  <a:pt x="6" y="186"/>
                  <a:pt x="27" y="161"/>
                  <a:pt x="36" y="146"/>
                </a:cubicBezTo>
                <a:cubicBezTo>
                  <a:pt x="45" y="131"/>
                  <a:pt x="54" y="117"/>
                  <a:pt x="58" y="94"/>
                </a:cubicBezTo>
                <a:cubicBezTo>
                  <a:pt x="62" y="71"/>
                  <a:pt x="63" y="18"/>
                  <a:pt x="58" y="9"/>
                </a:cubicBez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accent1"/>
              </a:gs>
            </a:gsLst>
            <a:lin ang="5400000" scaled="1"/>
          </a:gradFill>
          <a:ln>
            <a:noFill/>
          </a:ln>
          <a:effectLst>
            <a:prstShdw prst="shdw13" dist="53882" dir="13500000">
              <a:srgbClr val="808080">
                <a:alpha val="50000"/>
              </a:srgbClr>
            </a:prst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Freeform 6"/>
          <p:cNvSpPr>
            <a:spLocks/>
          </p:cNvSpPr>
          <p:nvPr/>
        </p:nvSpPr>
        <p:spPr bwMode="ltGray">
          <a:xfrm>
            <a:off x="5334000" y="1581150"/>
            <a:ext cx="182563" cy="228600"/>
          </a:xfrm>
          <a:custGeom>
            <a:avLst/>
            <a:gdLst>
              <a:gd name="T0" fmla="*/ 2147483646 w 115"/>
              <a:gd name="T1" fmla="*/ 2147483646 h 144"/>
              <a:gd name="T2" fmla="*/ 2147483646 w 115"/>
              <a:gd name="T3" fmla="*/ 2147483646 h 144"/>
              <a:gd name="T4" fmla="*/ 2147483646 w 115"/>
              <a:gd name="T5" fmla="*/ 2147483646 h 144"/>
              <a:gd name="T6" fmla="*/ 2147483646 w 115"/>
              <a:gd name="T7" fmla="*/ 2147483646 h 144"/>
              <a:gd name="T8" fmla="*/ 2147483646 w 115"/>
              <a:gd name="T9" fmla="*/ 2147483646 h 144"/>
              <a:gd name="T10" fmla="*/ 2147483646 w 115"/>
              <a:gd name="T11" fmla="*/ 2147483646 h 144"/>
              <a:gd name="T12" fmla="*/ 2147483646 w 115"/>
              <a:gd name="T13" fmla="*/ 2147483646 h 144"/>
              <a:gd name="T14" fmla="*/ 2147483646 w 115"/>
              <a:gd name="T15" fmla="*/ 2147483646 h 144"/>
              <a:gd name="T16" fmla="*/ 2147483646 w 115"/>
              <a:gd name="T17" fmla="*/ 2147483646 h 144"/>
              <a:gd name="T18" fmla="*/ 2147483646 w 115"/>
              <a:gd name="T19" fmla="*/ 2147483646 h 144"/>
              <a:gd name="T20" fmla="*/ 2147483646 w 115"/>
              <a:gd name="T21" fmla="*/ 2147483646 h 144"/>
              <a:gd name="T22" fmla="*/ 2147483646 w 115"/>
              <a:gd name="T23" fmla="*/ 2147483646 h 144"/>
              <a:gd name="T24" fmla="*/ 2147483646 w 115"/>
              <a:gd name="T25" fmla="*/ 2147483646 h 144"/>
              <a:gd name="T26" fmla="*/ 2147483646 w 115"/>
              <a:gd name="T27" fmla="*/ 2147483646 h 144"/>
              <a:gd name="T28" fmla="*/ 2147483646 w 115"/>
              <a:gd name="T29" fmla="*/ 2147483646 h 144"/>
              <a:gd name="T30" fmla="*/ 2147483646 w 115"/>
              <a:gd name="T31" fmla="*/ 2147483646 h 144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115"/>
              <a:gd name="T49" fmla="*/ 0 h 144"/>
              <a:gd name="T50" fmla="*/ 115 w 115"/>
              <a:gd name="T51" fmla="*/ 144 h 144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115" h="144">
                <a:moveTo>
                  <a:pt x="87" y="2"/>
                </a:moveTo>
                <a:cubicBezTo>
                  <a:pt x="83" y="0"/>
                  <a:pt x="92" y="33"/>
                  <a:pt x="92" y="45"/>
                </a:cubicBezTo>
                <a:cubicBezTo>
                  <a:pt x="92" y="57"/>
                  <a:pt x="91" y="69"/>
                  <a:pt x="86" y="74"/>
                </a:cubicBezTo>
                <a:cubicBezTo>
                  <a:pt x="81" y="79"/>
                  <a:pt x="67" y="72"/>
                  <a:pt x="60" y="75"/>
                </a:cubicBezTo>
                <a:cubicBezTo>
                  <a:pt x="53" y="78"/>
                  <a:pt x="47" y="88"/>
                  <a:pt x="42" y="95"/>
                </a:cubicBezTo>
                <a:cubicBezTo>
                  <a:pt x="37" y="102"/>
                  <a:pt x="34" y="116"/>
                  <a:pt x="30" y="115"/>
                </a:cubicBezTo>
                <a:cubicBezTo>
                  <a:pt x="26" y="114"/>
                  <a:pt x="16" y="97"/>
                  <a:pt x="15" y="86"/>
                </a:cubicBezTo>
                <a:cubicBezTo>
                  <a:pt x="14" y="75"/>
                  <a:pt x="23" y="51"/>
                  <a:pt x="21" y="51"/>
                </a:cubicBezTo>
                <a:cubicBezTo>
                  <a:pt x="19" y="51"/>
                  <a:pt x="4" y="75"/>
                  <a:pt x="2" y="87"/>
                </a:cubicBezTo>
                <a:cubicBezTo>
                  <a:pt x="0" y="99"/>
                  <a:pt x="3" y="117"/>
                  <a:pt x="8" y="126"/>
                </a:cubicBezTo>
                <a:cubicBezTo>
                  <a:pt x="13" y="135"/>
                  <a:pt x="23" y="144"/>
                  <a:pt x="30" y="143"/>
                </a:cubicBezTo>
                <a:cubicBezTo>
                  <a:pt x="37" y="142"/>
                  <a:pt x="45" y="125"/>
                  <a:pt x="51" y="117"/>
                </a:cubicBezTo>
                <a:cubicBezTo>
                  <a:pt x="57" y="109"/>
                  <a:pt x="60" y="95"/>
                  <a:pt x="66" y="95"/>
                </a:cubicBezTo>
                <a:cubicBezTo>
                  <a:pt x="72" y="95"/>
                  <a:pt x="79" y="121"/>
                  <a:pt x="87" y="115"/>
                </a:cubicBezTo>
                <a:cubicBezTo>
                  <a:pt x="95" y="109"/>
                  <a:pt x="115" y="77"/>
                  <a:pt x="115" y="58"/>
                </a:cubicBezTo>
                <a:cubicBezTo>
                  <a:pt x="115" y="39"/>
                  <a:pt x="92" y="4"/>
                  <a:pt x="87" y="2"/>
                </a:cubicBez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accent1"/>
              </a:gs>
            </a:gsLst>
            <a:lin ang="5400000" scaled="1"/>
          </a:gradFill>
          <a:ln>
            <a:noFill/>
          </a:ln>
          <a:effectLst>
            <a:prstShdw prst="shdw13" dist="53882" dir="13500000">
              <a:srgbClr val="808080">
                <a:alpha val="50000"/>
              </a:srgbClr>
            </a:prst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Freeform 7"/>
          <p:cNvSpPr>
            <a:spLocks/>
          </p:cNvSpPr>
          <p:nvPr/>
        </p:nvSpPr>
        <p:spPr bwMode="ltGray">
          <a:xfrm>
            <a:off x="3824288" y="925513"/>
            <a:ext cx="1377950" cy="1974850"/>
          </a:xfrm>
          <a:custGeom>
            <a:avLst/>
            <a:gdLst>
              <a:gd name="T0" fmla="*/ 2147483646 w 868"/>
              <a:gd name="T1" fmla="*/ 2147483646 h 1244"/>
              <a:gd name="T2" fmla="*/ 2147483646 w 868"/>
              <a:gd name="T3" fmla="*/ 2147483646 h 1244"/>
              <a:gd name="T4" fmla="*/ 2147483646 w 868"/>
              <a:gd name="T5" fmla="*/ 2147483646 h 1244"/>
              <a:gd name="T6" fmla="*/ 2147483646 w 868"/>
              <a:gd name="T7" fmla="*/ 2147483646 h 1244"/>
              <a:gd name="T8" fmla="*/ 2147483646 w 868"/>
              <a:gd name="T9" fmla="*/ 2147483646 h 1244"/>
              <a:gd name="T10" fmla="*/ 2147483646 w 868"/>
              <a:gd name="T11" fmla="*/ 2147483646 h 1244"/>
              <a:gd name="T12" fmla="*/ 2147483646 w 868"/>
              <a:gd name="T13" fmla="*/ 2147483646 h 1244"/>
              <a:gd name="T14" fmla="*/ 2147483646 w 868"/>
              <a:gd name="T15" fmla="*/ 2147483646 h 1244"/>
              <a:gd name="T16" fmla="*/ 2147483646 w 868"/>
              <a:gd name="T17" fmla="*/ 2147483646 h 1244"/>
              <a:gd name="T18" fmla="*/ 2147483646 w 868"/>
              <a:gd name="T19" fmla="*/ 2147483646 h 1244"/>
              <a:gd name="T20" fmla="*/ 2147483646 w 868"/>
              <a:gd name="T21" fmla="*/ 2147483646 h 1244"/>
              <a:gd name="T22" fmla="*/ 2147483646 w 868"/>
              <a:gd name="T23" fmla="*/ 2147483646 h 1244"/>
              <a:gd name="T24" fmla="*/ 2147483646 w 868"/>
              <a:gd name="T25" fmla="*/ 2147483646 h 1244"/>
              <a:gd name="T26" fmla="*/ 2147483646 w 868"/>
              <a:gd name="T27" fmla="*/ 2147483646 h 1244"/>
              <a:gd name="T28" fmla="*/ 2147483646 w 868"/>
              <a:gd name="T29" fmla="*/ 2147483646 h 1244"/>
              <a:gd name="T30" fmla="*/ 2147483646 w 868"/>
              <a:gd name="T31" fmla="*/ 2147483646 h 1244"/>
              <a:gd name="T32" fmla="*/ 2147483646 w 868"/>
              <a:gd name="T33" fmla="*/ 2147483646 h 1244"/>
              <a:gd name="T34" fmla="*/ 2147483646 w 868"/>
              <a:gd name="T35" fmla="*/ 2147483646 h 1244"/>
              <a:gd name="T36" fmla="*/ 2147483646 w 868"/>
              <a:gd name="T37" fmla="*/ 2147483646 h 1244"/>
              <a:gd name="T38" fmla="*/ 2147483646 w 868"/>
              <a:gd name="T39" fmla="*/ 2147483646 h 1244"/>
              <a:gd name="T40" fmla="*/ 2147483646 w 868"/>
              <a:gd name="T41" fmla="*/ 2147483646 h 1244"/>
              <a:gd name="T42" fmla="*/ 2147483646 w 868"/>
              <a:gd name="T43" fmla="*/ 2147483646 h 1244"/>
              <a:gd name="T44" fmla="*/ 2147483646 w 868"/>
              <a:gd name="T45" fmla="*/ 2147483646 h 1244"/>
              <a:gd name="T46" fmla="*/ 2147483646 w 868"/>
              <a:gd name="T47" fmla="*/ 2147483646 h 1244"/>
              <a:gd name="T48" fmla="*/ 2147483646 w 868"/>
              <a:gd name="T49" fmla="*/ 2147483646 h 1244"/>
              <a:gd name="T50" fmla="*/ 2147483646 w 868"/>
              <a:gd name="T51" fmla="*/ 2147483646 h 1244"/>
              <a:gd name="T52" fmla="*/ 2147483646 w 868"/>
              <a:gd name="T53" fmla="*/ 2147483646 h 1244"/>
              <a:gd name="T54" fmla="*/ 2147483646 w 868"/>
              <a:gd name="T55" fmla="*/ 2147483646 h 1244"/>
              <a:gd name="T56" fmla="*/ 2147483646 w 868"/>
              <a:gd name="T57" fmla="*/ 2147483646 h 1244"/>
              <a:gd name="T58" fmla="*/ 2147483646 w 868"/>
              <a:gd name="T59" fmla="*/ 2147483646 h 1244"/>
              <a:gd name="T60" fmla="*/ 2147483646 w 868"/>
              <a:gd name="T61" fmla="*/ 2147483646 h 1244"/>
              <a:gd name="T62" fmla="*/ 2147483646 w 868"/>
              <a:gd name="T63" fmla="*/ 2147483646 h 1244"/>
              <a:gd name="T64" fmla="*/ 2147483646 w 868"/>
              <a:gd name="T65" fmla="*/ 2147483646 h 1244"/>
              <a:gd name="T66" fmla="*/ 2147483646 w 868"/>
              <a:gd name="T67" fmla="*/ 2147483646 h 1244"/>
              <a:gd name="T68" fmla="*/ 2147483646 w 868"/>
              <a:gd name="T69" fmla="*/ 2147483646 h 1244"/>
              <a:gd name="T70" fmla="*/ 2147483646 w 868"/>
              <a:gd name="T71" fmla="*/ 2147483646 h 1244"/>
              <a:gd name="T72" fmla="*/ 2147483646 w 868"/>
              <a:gd name="T73" fmla="*/ 2147483646 h 1244"/>
              <a:gd name="T74" fmla="*/ 2147483646 w 868"/>
              <a:gd name="T75" fmla="*/ 2147483646 h 1244"/>
              <a:gd name="T76" fmla="*/ 2147483646 w 868"/>
              <a:gd name="T77" fmla="*/ 2147483646 h 1244"/>
              <a:gd name="T78" fmla="*/ 2147483646 w 868"/>
              <a:gd name="T79" fmla="*/ 2147483646 h 1244"/>
              <a:gd name="T80" fmla="*/ 2147483646 w 868"/>
              <a:gd name="T81" fmla="*/ 2147483646 h 1244"/>
              <a:gd name="T82" fmla="*/ 2147483646 w 868"/>
              <a:gd name="T83" fmla="*/ 2147483646 h 1244"/>
              <a:gd name="T84" fmla="*/ 2147483646 w 868"/>
              <a:gd name="T85" fmla="*/ 2147483646 h 1244"/>
              <a:gd name="T86" fmla="*/ 2147483646 w 868"/>
              <a:gd name="T87" fmla="*/ 2147483646 h 1244"/>
              <a:gd name="T88" fmla="*/ 2147483646 w 868"/>
              <a:gd name="T89" fmla="*/ 2147483646 h 1244"/>
              <a:gd name="T90" fmla="*/ 2147483646 w 868"/>
              <a:gd name="T91" fmla="*/ 2147483646 h 1244"/>
              <a:gd name="T92" fmla="*/ 2147483646 w 868"/>
              <a:gd name="T93" fmla="*/ 2147483646 h 1244"/>
              <a:gd name="T94" fmla="*/ 2147483646 w 868"/>
              <a:gd name="T95" fmla="*/ 2147483646 h 1244"/>
              <a:gd name="T96" fmla="*/ 2147483646 w 868"/>
              <a:gd name="T97" fmla="*/ 2147483646 h 1244"/>
              <a:gd name="T98" fmla="*/ 2147483646 w 868"/>
              <a:gd name="T99" fmla="*/ 2147483646 h 1244"/>
              <a:gd name="T100" fmla="*/ 2147483646 w 868"/>
              <a:gd name="T101" fmla="*/ 2147483646 h 1244"/>
              <a:gd name="T102" fmla="*/ 2147483646 w 868"/>
              <a:gd name="T103" fmla="*/ 2147483646 h 1244"/>
              <a:gd name="T104" fmla="*/ 2147483646 w 868"/>
              <a:gd name="T105" fmla="*/ 2147483646 h 1244"/>
              <a:gd name="T106" fmla="*/ 2147483646 w 868"/>
              <a:gd name="T107" fmla="*/ 2147483646 h 1244"/>
              <a:gd name="T108" fmla="*/ 2147483646 w 868"/>
              <a:gd name="T109" fmla="*/ 2147483646 h 1244"/>
              <a:gd name="T110" fmla="*/ 2147483646 w 868"/>
              <a:gd name="T111" fmla="*/ 2147483646 h 1244"/>
              <a:gd name="T112" fmla="*/ 2147483646 w 868"/>
              <a:gd name="T113" fmla="*/ 2147483646 h 1244"/>
              <a:gd name="T114" fmla="*/ 2147483646 w 868"/>
              <a:gd name="T115" fmla="*/ 2147483646 h 1244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868"/>
              <a:gd name="T175" fmla="*/ 0 h 1244"/>
              <a:gd name="T176" fmla="*/ 868 w 868"/>
              <a:gd name="T177" fmla="*/ 1244 h 1244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868" h="1244">
                <a:moveTo>
                  <a:pt x="556" y="415"/>
                </a:moveTo>
                <a:cubicBezTo>
                  <a:pt x="551" y="410"/>
                  <a:pt x="637" y="357"/>
                  <a:pt x="669" y="330"/>
                </a:cubicBezTo>
                <a:cubicBezTo>
                  <a:pt x="701" y="303"/>
                  <a:pt x="727" y="286"/>
                  <a:pt x="751" y="253"/>
                </a:cubicBezTo>
                <a:cubicBezTo>
                  <a:pt x="775" y="220"/>
                  <a:pt x="796" y="165"/>
                  <a:pt x="811" y="131"/>
                </a:cubicBezTo>
                <a:cubicBezTo>
                  <a:pt x="826" y="97"/>
                  <a:pt x="831" y="65"/>
                  <a:pt x="840" y="46"/>
                </a:cubicBezTo>
                <a:cubicBezTo>
                  <a:pt x="849" y="27"/>
                  <a:pt x="868" y="0"/>
                  <a:pt x="868" y="18"/>
                </a:cubicBezTo>
                <a:cubicBezTo>
                  <a:pt x="868" y="36"/>
                  <a:pt x="848" y="100"/>
                  <a:pt x="843" y="157"/>
                </a:cubicBezTo>
                <a:cubicBezTo>
                  <a:pt x="838" y="214"/>
                  <a:pt x="845" y="292"/>
                  <a:pt x="840" y="358"/>
                </a:cubicBezTo>
                <a:cubicBezTo>
                  <a:pt x="835" y="424"/>
                  <a:pt x="830" y="485"/>
                  <a:pt x="811" y="556"/>
                </a:cubicBezTo>
                <a:cubicBezTo>
                  <a:pt x="792" y="627"/>
                  <a:pt x="758" y="726"/>
                  <a:pt x="726" y="783"/>
                </a:cubicBezTo>
                <a:cubicBezTo>
                  <a:pt x="694" y="840"/>
                  <a:pt x="641" y="877"/>
                  <a:pt x="621" y="898"/>
                </a:cubicBezTo>
                <a:cubicBezTo>
                  <a:pt x="601" y="919"/>
                  <a:pt x="611" y="905"/>
                  <a:pt x="605" y="907"/>
                </a:cubicBezTo>
                <a:cubicBezTo>
                  <a:pt x="599" y="909"/>
                  <a:pt x="598" y="912"/>
                  <a:pt x="587" y="909"/>
                </a:cubicBezTo>
                <a:cubicBezTo>
                  <a:pt x="576" y="906"/>
                  <a:pt x="555" y="899"/>
                  <a:pt x="540" y="890"/>
                </a:cubicBezTo>
                <a:cubicBezTo>
                  <a:pt x="525" y="881"/>
                  <a:pt x="511" y="872"/>
                  <a:pt x="495" y="856"/>
                </a:cubicBezTo>
                <a:cubicBezTo>
                  <a:pt x="479" y="840"/>
                  <a:pt x="457" y="807"/>
                  <a:pt x="447" y="793"/>
                </a:cubicBezTo>
                <a:cubicBezTo>
                  <a:pt x="437" y="779"/>
                  <a:pt x="440" y="781"/>
                  <a:pt x="437" y="772"/>
                </a:cubicBezTo>
                <a:cubicBezTo>
                  <a:pt x="434" y="763"/>
                  <a:pt x="429" y="775"/>
                  <a:pt x="430" y="738"/>
                </a:cubicBezTo>
                <a:cubicBezTo>
                  <a:pt x="431" y="701"/>
                  <a:pt x="428" y="612"/>
                  <a:pt x="444" y="549"/>
                </a:cubicBezTo>
                <a:cubicBezTo>
                  <a:pt x="460" y="486"/>
                  <a:pt x="505" y="409"/>
                  <a:pt x="528" y="358"/>
                </a:cubicBezTo>
                <a:cubicBezTo>
                  <a:pt x="551" y="307"/>
                  <a:pt x="556" y="283"/>
                  <a:pt x="584" y="245"/>
                </a:cubicBezTo>
                <a:cubicBezTo>
                  <a:pt x="612" y="207"/>
                  <a:pt x="683" y="102"/>
                  <a:pt x="698" y="131"/>
                </a:cubicBezTo>
                <a:cubicBezTo>
                  <a:pt x="713" y="160"/>
                  <a:pt x="680" y="345"/>
                  <a:pt x="675" y="421"/>
                </a:cubicBezTo>
                <a:cubicBezTo>
                  <a:pt x="670" y="497"/>
                  <a:pt x="679" y="529"/>
                  <a:pt x="669" y="585"/>
                </a:cubicBezTo>
                <a:cubicBezTo>
                  <a:pt x="659" y="641"/>
                  <a:pt x="627" y="721"/>
                  <a:pt x="613" y="759"/>
                </a:cubicBezTo>
                <a:cubicBezTo>
                  <a:pt x="599" y="797"/>
                  <a:pt x="592" y="799"/>
                  <a:pt x="584" y="812"/>
                </a:cubicBezTo>
                <a:cubicBezTo>
                  <a:pt x="576" y="825"/>
                  <a:pt x="589" y="819"/>
                  <a:pt x="566" y="840"/>
                </a:cubicBezTo>
                <a:cubicBezTo>
                  <a:pt x="543" y="861"/>
                  <a:pt x="480" y="913"/>
                  <a:pt x="447" y="937"/>
                </a:cubicBezTo>
                <a:cubicBezTo>
                  <a:pt x="414" y="961"/>
                  <a:pt x="391" y="955"/>
                  <a:pt x="367" y="981"/>
                </a:cubicBezTo>
                <a:cubicBezTo>
                  <a:pt x="343" y="1007"/>
                  <a:pt x="326" y="1060"/>
                  <a:pt x="301" y="1095"/>
                </a:cubicBezTo>
                <a:cubicBezTo>
                  <a:pt x="276" y="1130"/>
                  <a:pt x="247" y="1165"/>
                  <a:pt x="219" y="1189"/>
                </a:cubicBezTo>
                <a:cubicBezTo>
                  <a:pt x="191" y="1213"/>
                  <a:pt x="166" y="1230"/>
                  <a:pt x="131" y="1237"/>
                </a:cubicBezTo>
                <a:cubicBezTo>
                  <a:pt x="96" y="1244"/>
                  <a:pt x="22" y="1235"/>
                  <a:pt x="11" y="1229"/>
                </a:cubicBezTo>
                <a:cubicBezTo>
                  <a:pt x="0" y="1223"/>
                  <a:pt x="39" y="1214"/>
                  <a:pt x="64" y="1199"/>
                </a:cubicBezTo>
                <a:cubicBezTo>
                  <a:pt x="89" y="1184"/>
                  <a:pt x="124" y="1172"/>
                  <a:pt x="159" y="1141"/>
                </a:cubicBezTo>
                <a:cubicBezTo>
                  <a:pt x="194" y="1110"/>
                  <a:pt x="237" y="1051"/>
                  <a:pt x="273" y="1010"/>
                </a:cubicBezTo>
                <a:cubicBezTo>
                  <a:pt x="309" y="969"/>
                  <a:pt x="341" y="924"/>
                  <a:pt x="375" y="893"/>
                </a:cubicBezTo>
                <a:cubicBezTo>
                  <a:pt x="409" y="862"/>
                  <a:pt x="449" y="840"/>
                  <a:pt x="475" y="825"/>
                </a:cubicBezTo>
                <a:cubicBezTo>
                  <a:pt x="501" y="810"/>
                  <a:pt x="510" y="825"/>
                  <a:pt x="531" y="805"/>
                </a:cubicBezTo>
                <a:cubicBezTo>
                  <a:pt x="552" y="785"/>
                  <a:pt x="583" y="756"/>
                  <a:pt x="600" y="705"/>
                </a:cubicBezTo>
                <a:cubicBezTo>
                  <a:pt x="617" y="654"/>
                  <a:pt x="624" y="559"/>
                  <a:pt x="631" y="501"/>
                </a:cubicBezTo>
                <a:cubicBezTo>
                  <a:pt x="638" y="443"/>
                  <a:pt x="636" y="402"/>
                  <a:pt x="641" y="358"/>
                </a:cubicBezTo>
                <a:cubicBezTo>
                  <a:pt x="646" y="314"/>
                  <a:pt x="663" y="254"/>
                  <a:pt x="659" y="237"/>
                </a:cubicBezTo>
                <a:cubicBezTo>
                  <a:pt x="655" y="220"/>
                  <a:pt x="643" y="219"/>
                  <a:pt x="619" y="257"/>
                </a:cubicBezTo>
                <a:cubicBezTo>
                  <a:pt x="595" y="295"/>
                  <a:pt x="537" y="403"/>
                  <a:pt x="512" y="467"/>
                </a:cubicBezTo>
                <a:cubicBezTo>
                  <a:pt x="487" y="531"/>
                  <a:pt x="477" y="589"/>
                  <a:pt x="471" y="641"/>
                </a:cubicBezTo>
                <a:cubicBezTo>
                  <a:pt x="465" y="693"/>
                  <a:pt x="473" y="743"/>
                  <a:pt x="479" y="777"/>
                </a:cubicBezTo>
                <a:cubicBezTo>
                  <a:pt x="485" y="811"/>
                  <a:pt x="501" y="835"/>
                  <a:pt x="507" y="848"/>
                </a:cubicBezTo>
                <a:cubicBezTo>
                  <a:pt x="513" y="861"/>
                  <a:pt x="514" y="855"/>
                  <a:pt x="518" y="856"/>
                </a:cubicBezTo>
                <a:cubicBezTo>
                  <a:pt x="522" y="857"/>
                  <a:pt x="512" y="861"/>
                  <a:pt x="532" y="854"/>
                </a:cubicBezTo>
                <a:cubicBezTo>
                  <a:pt x="552" y="847"/>
                  <a:pt x="609" y="843"/>
                  <a:pt x="641" y="812"/>
                </a:cubicBezTo>
                <a:cubicBezTo>
                  <a:pt x="673" y="781"/>
                  <a:pt x="702" y="722"/>
                  <a:pt x="726" y="670"/>
                </a:cubicBezTo>
                <a:cubicBezTo>
                  <a:pt x="750" y="618"/>
                  <a:pt x="772" y="557"/>
                  <a:pt x="783" y="500"/>
                </a:cubicBezTo>
                <a:cubicBezTo>
                  <a:pt x="794" y="443"/>
                  <a:pt x="790" y="367"/>
                  <a:pt x="791" y="325"/>
                </a:cubicBezTo>
                <a:cubicBezTo>
                  <a:pt x="792" y="283"/>
                  <a:pt x="794" y="249"/>
                  <a:pt x="787" y="249"/>
                </a:cubicBezTo>
                <a:cubicBezTo>
                  <a:pt x="780" y="249"/>
                  <a:pt x="761" y="307"/>
                  <a:pt x="747" y="325"/>
                </a:cubicBezTo>
                <a:cubicBezTo>
                  <a:pt x="733" y="343"/>
                  <a:pt x="735" y="342"/>
                  <a:pt x="703" y="357"/>
                </a:cubicBezTo>
                <a:cubicBezTo>
                  <a:pt x="671" y="372"/>
                  <a:pt x="587" y="403"/>
                  <a:pt x="556" y="415"/>
                </a:cubicBez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accent1"/>
              </a:gs>
            </a:gsLst>
            <a:lin ang="5400000" scaled="1"/>
          </a:gradFill>
          <a:ln>
            <a:noFill/>
          </a:ln>
          <a:effectLst>
            <a:prstShdw prst="shdw13" dist="53882" dir="13500000">
              <a:srgbClr val="808080">
                <a:alpha val="50000"/>
              </a:srgbClr>
            </a:prst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Freeform 8"/>
          <p:cNvSpPr>
            <a:spLocks/>
          </p:cNvSpPr>
          <p:nvPr/>
        </p:nvSpPr>
        <p:spPr bwMode="ltGray">
          <a:xfrm>
            <a:off x="1289050" y="1755775"/>
            <a:ext cx="3252788" cy="4760913"/>
          </a:xfrm>
          <a:custGeom>
            <a:avLst/>
            <a:gdLst>
              <a:gd name="T0" fmla="*/ 2147483646 w 2049"/>
              <a:gd name="T1" fmla="*/ 2147483646 h 2999"/>
              <a:gd name="T2" fmla="*/ 2147483646 w 2049"/>
              <a:gd name="T3" fmla="*/ 2147483646 h 2999"/>
              <a:gd name="T4" fmla="*/ 2147483646 w 2049"/>
              <a:gd name="T5" fmla="*/ 2147483646 h 2999"/>
              <a:gd name="T6" fmla="*/ 2147483646 w 2049"/>
              <a:gd name="T7" fmla="*/ 2147483646 h 2999"/>
              <a:gd name="T8" fmla="*/ 2147483646 w 2049"/>
              <a:gd name="T9" fmla="*/ 2147483646 h 2999"/>
              <a:gd name="T10" fmla="*/ 2147483646 w 2049"/>
              <a:gd name="T11" fmla="*/ 2147483646 h 2999"/>
              <a:gd name="T12" fmla="*/ 2147483646 w 2049"/>
              <a:gd name="T13" fmla="*/ 2147483646 h 2999"/>
              <a:gd name="T14" fmla="*/ 2147483646 w 2049"/>
              <a:gd name="T15" fmla="*/ 2147483646 h 2999"/>
              <a:gd name="T16" fmla="*/ 2147483646 w 2049"/>
              <a:gd name="T17" fmla="*/ 2147483646 h 2999"/>
              <a:gd name="T18" fmla="*/ 2147483646 w 2049"/>
              <a:gd name="T19" fmla="*/ 2147483646 h 2999"/>
              <a:gd name="T20" fmla="*/ 2147483646 w 2049"/>
              <a:gd name="T21" fmla="*/ 2147483646 h 2999"/>
              <a:gd name="T22" fmla="*/ 2147483646 w 2049"/>
              <a:gd name="T23" fmla="*/ 2147483646 h 2999"/>
              <a:gd name="T24" fmla="*/ 2147483646 w 2049"/>
              <a:gd name="T25" fmla="*/ 2147483646 h 2999"/>
              <a:gd name="T26" fmla="*/ 2147483646 w 2049"/>
              <a:gd name="T27" fmla="*/ 2147483646 h 2999"/>
              <a:gd name="T28" fmla="*/ 2147483646 w 2049"/>
              <a:gd name="T29" fmla="*/ 2147483646 h 2999"/>
              <a:gd name="T30" fmla="*/ 2147483646 w 2049"/>
              <a:gd name="T31" fmla="*/ 2147483646 h 2999"/>
              <a:gd name="T32" fmla="*/ 2147483646 w 2049"/>
              <a:gd name="T33" fmla="*/ 2147483646 h 2999"/>
              <a:gd name="T34" fmla="*/ 2147483646 w 2049"/>
              <a:gd name="T35" fmla="*/ 2147483646 h 2999"/>
              <a:gd name="T36" fmla="*/ 2147483646 w 2049"/>
              <a:gd name="T37" fmla="*/ 2147483646 h 2999"/>
              <a:gd name="T38" fmla="*/ 2147483646 w 2049"/>
              <a:gd name="T39" fmla="*/ 2147483646 h 2999"/>
              <a:gd name="T40" fmla="*/ 2147483646 w 2049"/>
              <a:gd name="T41" fmla="*/ 2147483646 h 2999"/>
              <a:gd name="T42" fmla="*/ 2147483646 w 2049"/>
              <a:gd name="T43" fmla="*/ 2147483646 h 2999"/>
              <a:gd name="T44" fmla="*/ 2147483646 w 2049"/>
              <a:gd name="T45" fmla="*/ 2147483646 h 2999"/>
              <a:gd name="T46" fmla="*/ 2147483646 w 2049"/>
              <a:gd name="T47" fmla="*/ 2147483646 h 2999"/>
              <a:gd name="T48" fmla="*/ 2147483646 w 2049"/>
              <a:gd name="T49" fmla="*/ 2147483646 h 2999"/>
              <a:gd name="T50" fmla="*/ 2147483646 w 2049"/>
              <a:gd name="T51" fmla="*/ 2147483646 h 2999"/>
              <a:gd name="T52" fmla="*/ 2147483646 w 2049"/>
              <a:gd name="T53" fmla="*/ 2147483646 h 2999"/>
              <a:gd name="T54" fmla="*/ 2147483646 w 2049"/>
              <a:gd name="T55" fmla="*/ 2147483646 h 2999"/>
              <a:gd name="T56" fmla="*/ 2147483646 w 2049"/>
              <a:gd name="T57" fmla="*/ 2147483646 h 2999"/>
              <a:gd name="T58" fmla="*/ 2147483646 w 2049"/>
              <a:gd name="T59" fmla="*/ 2147483646 h 2999"/>
              <a:gd name="T60" fmla="*/ 2147483646 w 2049"/>
              <a:gd name="T61" fmla="*/ 2147483646 h 2999"/>
              <a:gd name="T62" fmla="*/ 2147483646 w 2049"/>
              <a:gd name="T63" fmla="*/ 2147483646 h 2999"/>
              <a:gd name="T64" fmla="*/ 2147483646 w 2049"/>
              <a:gd name="T65" fmla="*/ 2147483646 h 2999"/>
              <a:gd name="T66" fmla="*/ 2147483646 w 2049"/>
              <a:gd name="T67" fmla="*/ 2147483646 h 2999"/>
              <a:gd name="T68" fmla="*/ 2147483646 w 2049"/>
              <a:gd name="T69" fmla="*/ 2147483646 h 2999"/>
              <a:gd name="T70" fmla="*/ 2147483646 w 2049"/>
              <a:gd name="T71" fmla="*/ 2147483646 h 2999"/>
              <a:gd name="T72" fmla="*/ 2147483646 w 2049"/>
              <a:gd name="T73" fmla="*/ 2147483646 h 2999"/>
              <a:gd name="T74" fmla="*/ 2147483646 w 2049"/>
              <a:gd name="T75" fmla="*/ 2147483646 h 2999"/>
              <a:gd name="T76" fmla="*/ 2147483646 w 2049"/>
              <a:gd name="T77" fmla="*/ 2147483646 h 2999"/>
              <a:gd name="T78" fmla="*/ 2147483646 w 2049"/>
              <a:gd name="T79" fmla="*/ 2147483646 h 2999"/>
              <a:gd name="T80" fmla="*/ 2147483646 w 2049"/>
              <a:gd name="T81" fmla="*/ 2147483646 h 2999"/>
              <a:gd name="T82" fmla="*/ 2147483646 w 2049"/>
              <a:gd name="T83" fmla="*/ 2147483646 h 2999"/>
              <a:gd name="T84" fmla="*/ 2147483646 w 2049"/>
              <a:gd name="T85" fmla="*/ 2147483646 h 2999"/>
              <a:gd name="T86" fmla="*/ 2147483646 w 2049"/>
              <a:gd name="T87" fmla="*/ 2147483646 h 2999"/>
              <a:gd name="T88" fmla="*/ 2147483646 w 2049"/>
              <a:gd name="T89" fmla="*/ 2147483646 h 2999"/>
              <a:gd name="T90" fmla="*/ 2147483646 w 2049"/>
              <a:gd name="T91" fmla="*/ 2147483646 h 2999"/>
              <a:gd name="T92" fmla="*/ 2147483646 w 2049"/>
              <a:gd name="T93" fmla="*/ 2147483646 h 2999"/>
              <a:gd name="T94" fmla="*/ 2147483646 w 2049"/>
              <a:gd name="T95" fmla="*/ 2147483646 h 2999"/>
              <a:gd name="T96" fmla="*/ 2147483646 w 2049"/>
              <a:gd name="T97" fmla="*/ 2147483646 h 2999"/>
              <a:gd name="T98" fmla="*/ 2147483646 w 2049"/>
              <a:gd name="T99" fmla="*/ 2147483646 h 2999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2049"/>
              <a:gd name="T151" fmla="*/ 0 h 2999"/>
              <a:gd name="T152" fmla="*/ 2049 w 2049"/>
              <a:gd name="T153" fmla="*/ 2999 h 2999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2049" h="2999">
                <a:moveTo>
                  <a:pt x="1643" y="147"/>
                </a:moveTo>
                <a:cubicBezTo>
                  <a:pt x="1638" y="142"/>
                  <a:pt x="1657" y="109"/>
                  <a:pt x="1671" y="90"/>
                </a:cubicBezTo>
                <a:cubicBezTo>
                  <a:pt x="1685" y="71"/>
                  <a:pt x="1704" y="47"/>
                  <a:pt x="1728" y="33"/>
                </a:cubicBezTo>
                <a:cubicBezTo>
                  <a:pt x="1752" y="19"/>
                  <a:pt x="1775" y="10"/>
                  <a:pt x="1813" y="5"/>
                </a:cubicBezTo>
                <a:cubicBezTo>
                  <a:pt x="1851" y="0"/>
                  <a:pt x="1917" y="0"/>
                  <a:pt x="1955" y="5"/>
                </a:cubicBezTo>
                <a:cubicBezTo>
                  <a:pt x="1993" y="10"/>
                  <a:pt x="2031" y="19"/>
                  <a:pt x="2040" y="33"/>
                </a:cubicBezTo>
                <a:cubicBezTo>
                  <a:pt x="2049" y="47"/>
                  <a:pt x="2025" y="71"/>
                  <a:pt x="2011" y="90"/>
                </a:cubicBezTo>
                <a:cubicBezTo>
                  <a:pt x="1997" y="109"/>
                  <a:pt x="1983" y="128"/>
                  <a:pt x="1955" y="147"/>
                </a:cubicBezTo>
                <a:cubicBezTo>
                  <a:pt x="1927" y="166"/>
                  <a:pt x="1874" y="190"/>
                  <a:pt x="1841" y="204"/>
                </a:cubicBezTo>
                <a:cubicBezTo>
                  <a:pt x="1808" y="218"/>
                  <a:pt x="1775" y="218"/>
                  <a:pt x="1756" y="232"/>
                </a:cubicBezTo>
                <a:cubicBezTo>
                  <a:pt x="1737" y="246"/>
                  <a:pt x="1723" y="280"/>
                  <a:pt x="1728" y="289"/>
                </a:cubicBezTo>
                <a:cubicBezTo>
                  <a:pt x="1733" y="298"/>
                  <a:pt x="1771" y="280"/>
                  <a:pt x="1785" y="289"/>
                </a:cubicBezTo>
                <a:cubicBezTo>
                  <a:pt x="1799" y="298"/>
                  <a:pt x="1813" y="325"/>
                  <a:pt x="1813" y="345"/>
                </a:cubicBezTo>
                <a:cubicBezTo>
                  <a:pt x="1813" y="365"/>
                  <a:pt x="1794" y="391"/>
                  <a:pt x="1784" y="410"/>
                </a:cubicBezTo>
                <a:cubicBezTo>
                  <a:pt x="1774" y="429"/>
                  <a:pt x="1770" y="446"/>
                  <a:pt x="1756" y="459"/>
                </a:cubicBezTo>
                <a:cubicBezTo>
                  <a:pt x="1742" y="472"/>
                  <a:pt x="1746" y="468"/>
                  <a:pt x="1699" y="487"/>
                </a:cubicBezTo>
                <a:cubicBezTo>
                  <a:pt x="1652" y="506"/>
                  <a:pt x="1544" y="539"/>
                  <a:pt x="1473" y="572"/>
                </a:cubicBezTo>
                <a:cubicBezTo>
                  <a:pt x="1402" y="605"/>
                  <a:pt x="1350" y="642"/>
                  <a:pt x="1274" y="685"/>
                </a:cubicBezTo>
                <a:cubicBezTo>
                  <a:pt x="1198" y="728"/>
                  <a:pt x="1085" y="789"/>
                  <a:pt x="1019" y="827"/>
                </a:cubicBezTo>
                <a:cubicBezTo>
                  <a:pt x="953" y="865"/>
                  <a:pt x="948" y="870"/>
                  <a:pt x="877" y="912"/>
                </a:cubicBezTo>
                <a:cubicBezTo>
                  <a:pt x="806" y="954"/>
                  <a:pt x="687" y="1008"/>
                  <a:pt x="594" y="1082"/>
                </a:cubicBezTo>
                <a:cubicBezTo>
                  <a:pt x="501" y="1156"/>
                  <a:pt x="401" y="1253"/>
                  <a:pt x="320" y="1354"/>
                </a:cubicBezTo>
                <a:cubicBezTo>
                  <a:pt x="239" y="1455"/>
                  <a:pt x="149" y="1613"/>
                  <a:pt x="108" y="1690"/>
                </a:cubicBezTo>
                <a:cubicBezTo>
                  <a:pt x="67" y="1767"/>
                  <a:pt x="81" y="1777"/>
                  <a:pt x="72" y="1814"/>
                </a:cubicBezTo>
                <a:cubicBezTo>
                  <a:pt x="63" y="1851"/>
                  <a:pt x="59" y="1871"/>
                  <a:pt x="56" y="1914"/>
                </a:cubicBezTo>
                <a:cubicBezTo>
                  <a:pt x="53" y="1957"/>
                  <a:pt x="37" y="1986"/>
                  <a:pt x="55" y="2075"/>
                </a:cubicBezTo>
                <a:cubicBezTo>
                  <a:pt x="73" y="2164"/>
                  <a:pt x="107" y="2340"/>
                  <a:pt x="164" y="2450"/>
                </a:cubicBezTo>
                <a:cubicBezTo>
                  <a:pt x="221" y="2560"/>
                  <a:pt x="337" y="2675"/>
                  <a:pt x="396" y="2738"/>
                </a:cubicBezTo>
                <a:cubicBezTo>
                  <a:pt x="455" y="2801"/>
                  <a:pt x="497" y="2795"/>
                  <a:pt x="520" y="2826"/>
                </a:cubicBezTo>
                <a:cubicBezTo>
                  <a:pt x="543" y="2857"/>
                  <a:pt x="535" y="2901"/>
                  <a:pt x="536" y="2926"/>
                </a:cubicBezTo>
                <a:cubicBezTo>
                  <a:pt x="537" y="2951"/>
                  <a:pt x="573" y="2999"/>
                  <a:pt x="524" y="2974"/>
                </a:cubicBezTo>
                <a:cubicBezTo>
                  <a:pt x="475" y="2949"/>
                  <a:pt x="317" y="2853"/>
                  <a:pt x="240" y="2774"/>
                </a:cubicBezTo>
                <a:cubicBezTo>
                  <a:pt x="163" y="2695"/>
                  <a:pt x="103" y="2609"/>
                  <a:pt x="64" y="2502"/>
                </a:cubicBezTo>
                <a:cubicBezTo>
                  <a:pt x="25" y="2395"/>
                  <a:pt x="16" y="2238"/>
                  <a:pt x="8" y="2134"/>
                </a:cubicBezTo>
                <a:cubicBezTo>
                  <a:pt x="0" y="2030"/>
                  <a:pt x="5" y="1959"/>
                  <a:pt x="16" y="1878"/>
                </a:cubicBezTo>
                <a:cubicBezTo>
                  <a:pt x="27" y="1797"/>
                  <a:pt x="18" y="1764"/>
                  <a:pt x="72" y="1650"/>
                </a:cubicBezTo>
                <a:cubicBezTo>
                  <a:pt x="126" y="1536"/>
                  <a:pt x="214" y="1333"/>
                  <a:pt x="339" y="1196"/>
                </a:cubicBezTo>
                <a:cubicBezTo>
                  <a:pt x="464" y="1059"/>
                  <a:pt x="656" y="936"/>
                  <a:pt x="821" y="827"/>
                </a:cubicBezTo>
                <a:cubicBezTo>
                  <a:pt x="986" y="718"/>
                  <a:pt x="1209" y="609"/>
                  <a:pt x="1331" y="544"/>
                </a:cubicBezTo>
                <a:cubicBezTo>
                  <a:pt x="1453" y="479"/>
                  <a:pt x="1516" y="462"/>
                  <a:pt x="1556" y="438"/>
                </a:cubicBezTo>
                <a:cubicBezTo>
                  <a:pt x="1596" y="414"/>
                  <a:pt x="1558" y="427"/>
                  <a:pt x="1568" y="402"/>
                </a:cubicBezTo>
                <a:cubicBezTo>
                  <a:pt x="1578" y="377"/>
                  <a:pt x="1592" y="322"/>
                  <a:pt x="1614" y="289"/>
                </a:cubicBezTo>
                <a:cubicBezTo>
                  <a:pt x="1636" y="256"/>
                  <a:pt x="1652" y="232"/>
                  <a:pt x="1699" y="204"/>
                </a:cubicBezTo>
                <a:cubicBezTo>
                  <a:pt x="1746" y="176"/>
                  <a:pt x="1860" y="137"/>
                  <a:pt x="1898" y="118"/>
                </a:cubicBezTo>
                <a:cubicBezTo>
                  <a:pt x="1936" y="99"/>
                  <a:pt x="1931" y="95"/>
                  <a:pt x="1926" y="90"/>
                </a:cubicBezTo>
                <a:cubicBezTo>
                  <a:pt x="1921" y="85"/>
                  <a:pt x="1893" y="95"/>
                  <a:pt x="1870" y="90"/>
                </a:cubicBezTo>
                <a:cubicBezTo>
                  <a:pt x="1847" y="85"/>
                  <a:pt x="1809" y="62"/>
                  <a:pt x="1785" y="62"/>
                </a:cubicBezTo>
                <a:cubicBezTo>
                  <a:pt x="1761" y="62"/>
                  <a:pt x="1742" y="81"/>
                  <a:pt x="1728" y="90"/>
                </a:cubicBezTo>
                <a:cubicBezTo>
                  <a:pt x="1714" y="99"/>
                  <a:pt x="1713" y="108"/>
                  <a:pt x="1699" y="118"/>
                </a:cubicBezTo>
                <a:cubicBezTo>
                  <a:pt x="1685" y="128"/>
                  <a:pt x="1648" y="152"/>
                  <a:pt x="1643" y="147"/>
                </a:cubicBez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accent1"/>
              </a:gs>
            </a:gsLst>
            <a:lin ang="5400000" scaled="1"/>
          </a:gradFill>
          <a:ln>
            <a:noFill/>
          </a:ln>
          <a:effectLst>
            <a:prstShdw prst="shdw13" dist="53882" dir="13500000">
              <a:srgbClr val="808080">
                <a:alpha val="50000"/>
              </a:srgbClr>
            </a:prst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" name="Freeform 9"/>
          <p:cNvSpPr>
            <a:spLocks/>
          </p:cNvSpPr>
          <p:nvPr/>
        </p:nvSpPr>
        <p:spPr bwMode="ltGray">
          <a:xfrm>
            <a:off x="3311525" y="2168525"/>
            <a:ext cx="269875" cy="314325"/>
          </a:xfrm>
          <a:custGeom>
            <a:avLst/>
            <a:gdLst>
              <a:gd name="T0" fmla="*/ 2147483646 w 179"/>
              <a:gd name="T1" fmla="*/ 2147483646 h 222"/>
              <a:gd name="T2" fmla="*/ 0 w 179"/>
              <a:gd name="T3" fmla="*/ 2147483646 h 222"/>
              <a:gd name="T4" fmla="*/ 2147483646 w 179"/>
              <a:gd name="T5" fmla="*/ 2147483646 h 222"/>
              <a:gd name="T6" fmla="*/ 2147483646 w 179"/>
              <a:gd name="T7" fmla="*/ 2147483646 h 222"/>
              <a:gd name="T8" fmla="*/ 2147483646 w 179"/>
              <a:gd name="T9" fmla="*/ 2147483646 h 222"/>
              <a:gd name="T10" fmla="*/ 2147483646 w 179"/>
              <a:gd name="T11" fmla="*/ 2147483646 h 222"/>
              <a:gd name="T12" fmla="*/ 2147483646 w 179"/>
              <a:gd name="T13" fmla="*/ 2147483646 h 22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79"/>
              <a:gd name="T22" fmla="*/ 0 h 222"/>
              <a:gd name="T23" fmla="*/ 179 w 179"/>
              <a:gd name="T24" fmla="*/ 222 h 22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79" h="222">
                <a:moveTo>
                  <a:pt x="56" y="14"/>
                </a:moveTo>
                <a:cubicBezTo>
                  <a:pt x="33" y="28"/>
                  <a:pt x="0" y="128"/>
                  <a:pt x="0" y="156"/>
                </a:cubicBezTo>
                <a:cubicBezTo>
                  <a:pt x="0" y="184"/>
                  <a:pt x="42" y="175"/>
                  <a:pt x="56" y="184"/>
                </a:cubicBezTo>
                <a:cubicBezTo>
                  <a:pt x="70" y="193"/>
                  <a:pt x="66" y="222"/>
                  <a:pt x="85" y="213"/>
                </a:cubicBezTo>
                <a:cubicBezTo>
                  <a:pt x="104" y="204"/>
                  <a:pt x="161" y="152"/>
                  <a:pt x="170" y="128"/>
                </a:cubicBezTo>
                <a:cubicBezTo>
                  <a:pt x="179" y="104"/>
                  <a:pt x="155" y="90"/>
                  <a:pt x="141" y="71"/>
                </a:cubicBezTo>
                <a:cubicBezTo>
                  <a:pt x="127" y="52"/>
                  <a:pt x="79" y="0"/>
                  <a:pt x="56" y="14"/>
                </a:cubicBez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accent1"/>
              </a:gs>
            </a:gsLst>
            <a:lin ang="5400000" scaled="1"/>
          </a:gradFill>
          <a:ln>
            <a:noFill/>
          </a:ln>
          <a:effectLst>
            <a:prstShdw prst="shdw13" dist="53882" dir="13500000">
              <a:srgbClr val="808080">
                <a:alpha val="50000"/>
              </a:srgbClr>
            </a:prst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Freeform 10"/>
          <p:cNvSpPr>
            <a:spLocks/>
          </p:cNvSpPr>
          <p:nvPr/>
        </p:nvSpPr>
        <p:spPr bwMode="ltGray">
          <a:xfrm>
            <a:off x="1376363" y="571500"/>
            <a:ext cx="4000500" cy="3217863"/>
          </a:xfrm>
          <a:custGeom>
            <a:avLst/>
            <a:gdLst>
              <a:gd name="T0" fmla="*/ 2147483646 w 2520"/>
              <a:gd name="T1" fmla="*/ 2147483646 h 2027"/>
              <a:gd name="T2" fmla="*/ 2147483646 w 2520"/>
              <a:gd name="T3" fmla="*/ 2147483646 h 2027"/>
              <a:gd name="T4" fmla="*/ 2147483646 w 2520"/>
              <a:gd name="T5" fmla="*/ 2147483646 h 2027"/>
              <a:gd name="T6" fmla="*/ 2147483646 w 2520"/>
              <a:gd name="T7" fmla="*/ 2147483646 h 2027"/>
              <a:gd name="T8" fmla="*/ 2147483646 w 2520"/>
              <a:gd name="T9" fmla="*/ 2147483646 h 2027"/>
              <a:gd name="T10" fmla="*/ 2147483646 w 2520"/>
              <a:gd name="T11" fmla="*/ 2147483646 h 2027"/>
              <a:gd name="T12" fmla="*/ 2147483646 w 2520"/>
              <a:gd name="T13" fmla="*/ 2147483646 h 2027"/>
              <a:gd name="T14" fmla="*/ 2147483646 w 2520"/>
              <a:gd name="T15" fmla="*/ 2147483646 h 2027"/>
              <a:gd name="T16" fmla="*/ 2147483646 w 2520"/>
              <a:gd name="T17" fmla="*/ 2147483646 h 2027"/>
              <a:gd name="T18" fmla="*/ 2147483646 w 2520"/>
              <a:gd name="T19" fmla="*/ 2147483646 h 2027"/>
              <a:gd name="T20" fmla="*/ 2147483646 w 2520"/>
              <a:gd name="T21" fmla="*/ 2147483646 h 2027"/>
              <a:gd name="T22" fmla="*/ 2147483646 w 2520"/>
              <a:gd name="T23" fmla="*/ 2147483646 h 2027"/>
              <a:gd name="T24" fmla="*/ 2147483646 w 2520"/>
              <a:gd name="T25" fmla="*/ 2147483646 h 2027"/>
              <a:gd name="T26" fmla="*/ 2147483646 w 2520"/>
              <a:gd name="T27" fmla="*/ 2147483646 h 2027"/>
              <a:gd name="T28" fmla="*/ 2147483646 w 2520"/>
              <a:gd name="T29" fmla="*/ 2147483646 h 2027"/>
              <a:gd name="T30" fmla="*/ 2147483646 w 2520"/>
              <a:gd name="T31" fmla="*/ 2147483646 h 2027"/>
              <a:gd name="T32" fmla="*/ 2147483646 w 2520"/>
              <a:gd name="T33" fmla="*/ 2147483646 h 2027"/>
              <a:gd name="T34" fmla="*/ 2147483646 w 2520"/>
              <a:gd name="T35" fmla="*/ 2147483646 h 2027"/>
              <a:gd name="T36" fmla="*/ 2147483646 w 2520"/>
              <a:gd name="T37" fmla="*/ 2147483646 h 2027"/>
              <a:gd name="T38" fmla="*/ 2147483646 w 2520"/>
              <a:gd name="T39" fmla="*/ 2147483646 h 2027"/>
              <a:gd name="T40" fmla="*/ 2147483646 w 2520"/>
              <a:gd name="T41" fmla="*/ 2147483646 h 2027"/>
              <a:gd name="T42" fmla="*/ 2147483646 w 2520"/>
              <a:gd name="T43" fmla="*/ 2147483646 h 2027"/>
              <a:gd name="T44" fmla="*/ 2147483646 w 2520"/>
              <a:gd name="T45" fmla="*/ 2147483646 h 2027"/>
              <a:gd name="T46" fmla="*/ 2147483646 w 2520"/>
              <a:gd name="T47" fmla="*/ 2147483646 h 2027"/>
              <a:gd name="T48" fmla="*/ 2147483646 w 2520"/>
              <a:gd name="T49" fmla="*/ 2147483646 h 2027"/>
              <a:gd name="T50" fmla="*/ 2147483646 w 2520"/>
              <a:gd name="T51" fmla="*/ 2147483646 h 2027"/>
              <a:gd name="T52" fmla="*/ 2147483646 w 2520"/>
              <a:gd name="T53" fmla="*/ 2147483646 h 2027"/>
              <a:gd name="T54" fmla="*/ 2147483646 w 2520"/>
              <a:gd name="T55" fmla="*/ 2147483646 h 2027"/>
              <a:gd name="T56" fmla="*/ 2147483646 w 2520"/>
              <a:gd name="T57" fmla="*/ 2147483646 h 2027"/>
              <a:gd name="T58" fmla="*/ 2147483646 w 2520"/>
              <a:gd name="T59" fmla="*/ 2147483646 h 2027"/>
              <a:gd name="T60" fmla="*/ 2147483646 w 2520"/>
              <a:gd name="T61" fmla="*/ 2147483646 h 2027"/>
              <a:gd name="T62" fmla="*/ 2147483646 w 2520"/>
              <a:gd name="T63" fmla="*/ 2147483646 h 2027"/>
              <a:gd name="T64" fmla="*/ 2147483646 w 2520"/>
              <a:gd name="T65" fmla="*/ 2147483646 h 2027"/>
              <a:gd name="T66" fmla="*/ 2147483646 w 2520"/>
              <a:gd name="T67" fmla="*/ 2147483646 h 2027"/>
              <a:gd name="T68" fmla="*/ 2147483646 w 2520"/>
              <a:gd name="T69" fmla="*/ 2147483646 h 2027"/>
              <a:gd name="T70" fmla="*/ 2147483646 w 2520"/>
              <a:gd name="T71" fmla="*/ 2147483646 h 2027"/>
              <a:gd name="T72" fmla="*/ 0 w 2520"/>
              <a:gd name="T73" fmla="*/ 2147483646 h 2027"/>
              <a:gd name="T74" fmla="*/ 2147483646 w 2520"/>
              <a:gd name="T75" fmla="*/ 2147483646 h 2027"/>
              <a:gd name="T76" fmla="*/ 2147483646 w 2520"/>
              <a:gd name="T77" fmla="*/ 2147483646 h 2027"/>
              <a:gd name="T78" fmla="*/ 2147483646 w 2520"/>
              <a:gd name="T79" fmla="*/ 2147483646 h 2027"/>
              <a:gd name="T80" fmla="*/ 2147483646 w 2520"/>
              <a:gd name="T81" fmla="*/ 2147483646 h 2027"/>
              <a:gd name="T82" fmla="*/ 2147483646 w 2520"/>
              <a:gd name="T83" fmla="*/ 2147483646 h 2027"/>
              <a:gd name="T84" fmla="*/ 2147483646 w 2520"/>
              <a:gd name="T85" fmla="*/ 2147483646 h 2027"/>
              <a:gd name="T86" fmla="*/ 2147483646 w 2520"/>
              <a:gd name="T87" fmla="*/ 2147483646 h 2027"/>
              <a:gd name="T88" fmla="*/ 2147483646 w 2520"/>
              <a:gd name="T89" fmla="*/ 2147483646 h 2027"/>
              <a:gd name="T90" fmla="*/ 2147483646 w 2520"/>
              <a:gd name="T91" fmla="*/ 2147483646 h 2027"/>
              <a:gd name="T92" fmla="*/ 2147483646 w 2520"/>
              <a:gd name="T93" fmla="*/ 2147483646 h 2027"/>
              <a:gd name="T94" fmla="*/ 2147483646 w 2520"/>
              <a:gd name="T95" fmla="*/ 2147483646 h 2027"/>
              <a:gd name="T96" fmla="*/ 2147483646 w 2520"/>
              <a:gd name="T97" fmla="*/ 2147483646 h 2027"/>
              <a:gd name="T98" fmla="*/ 2147483646 w 2520"/>
              <a:gd name="T99" fmla="*/ 2147483646 h 2027"/>
              <a:gd name="T100" fmla="*/ 2147483646 w 2520"/>
              <a:gd name="T101" fmla="*/ 2147483646 h 2027"/>
              <a:gd name="T102" fmla="*/ 2147483646 w 2520"/>
              <a:gd name="T103" fmla="*/ 2147483646 h 2027"/>
              <a:gd name="T104" fmla="*/ 2147483646 w 2520"/>
              <a:gd name="T105" fmla="*/ 2147483646 h 2027"/>
              <a:gd name="T106" fmla="*/ 2147483646 w 2520"/>
              <a:gd name="T107" fmla="*/ 2147483646 h 2027"/>
              <a:gd name="T108" fmla="*/ 2147483646 w 2520"/>
              <a:gd name="T109" fmla="*/ 2147483646 h 2027"/>
              <a:gd name="T110" fmla="*/ 2147483646 w 2520"/>
              <a:gd name="T111" fmla="*/ 2147483646 h 2027"/>
              <a:gd name="T112" fmla="*/ 2147483646 w 2520"/>
              <a:gd name="T113" fmla="*/ 2147483646 h 2027"/>
              <a:gd name="T114" fmla="*/ 2147483646 w 2520"/>
              <a:gd name="T115" fmla="*/ 2147483646 h 2027"/>
              <a:gd name="T116" fmla="*/ 2147483646 w 2520"/>
              <a:gd name="T117" fmla="*/ 2147483646 h 2027"/>
              <a:gd name="T118" fmla="*/ 2147483646 w 2520"/>
              <a:gd name="T119" fmla="*/ 2147483646 h 2027"/>
              <a:gd name="T120" fmla="*/ 2147483646 w 2520"/>
              <a:gd name="T121" fmla="*/ 2147483646 h 2027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2520"/>
              <a:gd name="T184" fmla="*/ 0 h 2027"/>
              <a:gd name="T185" fmla="*/ 2520 w 2520"/>
              <a:gd name="T186" fmla="*/ 2027 h 2027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2520" h="2027">
                <a:moveTo>
                  <a:pt x="2077" y="90"/>
                </a:moveTo>
                <a:cubicBezTo>
                  <a:pt x="2082" y="81"/>
                  <a:pt x="2096" y="71"/>
                  <a:pt x="2105" y="62"/>
                </a:cubicBezTo>
                <a:cubicBezTo>
                  <a:pt x="2114" y="53"/>
                  <a:pt x="2124" y="42"/>
                  <a:pt x="2133" y="33"/>
                </a:cubicBezTo>
                <a:cubicBezTo>
                  <a:pt x="2142" y="24"/>
                  <a:pt x="2143" y="10"/>
                  <a:pt x="2162" y="5"/>
                </a:cubicBezTo>
                <a:cubicBezTo>
                  <a:pt x="2181" y="0"/>
                  <a:pt x="2214" y="0"/>
                  <a:pt x="2247" y="5"/>
                </a:cubicBezTo>
                <a:cubicBezTo>
                  <a:pt x="2280" y="10"/>
                  <a:pt x="2331" y="26"/>
                  <a:pt x="2358" y="35"/>
                </a:cubicBezTo>
                <a:cubicBezTo>
                  <a:pt x="2385" y="44"/>
                  <a:pt x="2392" y="53"/>
                  <a:pt x="2412" y="60"/>
                </a:cubicBezTo>
                <a:cubicBezTo>
                  <a:pt x="2432" y="67"/>
                  <a:pt x="2463" y="78"/>
                  <a:pt x="2480" y="79"/>
                </a:cubicBezTo>
                <a:cubicBezTo>
                  <a:pt x="2497" y="80"/>
                  <a:pt x="2512" y="60"/>
                  <a:pt x="2516" y="67"/>
                </a:cubicBezTo>
                <a:cubicBezTo>
                  <a:pt x="2520" y="74"/>
                  <a:pt x="2516" y="105"/>
                  <a:pt x="2504" y="123"/>
                </a:cubicBezTo>
                <a:cubicBezTo>
                  <a:pt x="2492" y="141"/>
                  <a:pt x="2464" y="162"/>
                  <a:pt x="2445" y="175"/>
                </a:cubicBezTo>
                <a:cubicBezTo>
                  <a:pt x="2426" y="188"/>
                  <a:pt x="2435" y="174"/>
                  <a:pt x="2389" y="203"/>
                </a:cubicBezTo>
                <a:cubicBezTo>
                  <a:pt x="2343" y="232"/>
                  <a:pt x="2216" y="314"/>
                  <a:pt x="2168" y="347"/>
                </a:cubicBezTo>
                <a:cubicBezTo>
                  <a:pt x="2120" y="380"/>
                  <a:pt x="2123" y="382"/>
                  <a:pt x="2100" y="399"/>
                </a:cubicBezTo>
                <a:cubicBezTo>
                  <a:pt x="2077" y="416"/>
                  <a:pt x="2074" y="418"/>
                  <a:pt x="2028" y="447"/>
                </a:cubicBezTo>
                <a:cubicBezTo>
                  <a:pt x="1982" y="476"/>
                  <a:pt x="1908" y="528"/>
                  <a:pt x="1822" y="572"/>
                </a:cubicBezTo>
                <a:cubicBezTo>
                  <a:pt x="1736" y="616"/>
                  <a:pt x="1642" y="676"/>
                  <a:pt x="1510" y="714"/>
                </a:cubicBezTo>
                <a:cubicBezTo>
                  <a:pt x="1378" y="752"/>
                  <a:pt x="1156" y="790"/>
                  <a:pt x="1028" y="799"/>
                </a:cubicBezTo>
                <a:cubicBezTo>
                  <a:pt x="900" y="808"/>
                  <a:pt x="811" y="788"/>
                  <a:pt x="744" y="770"/>
                </a:cubicBezTo>
                <a:cubicBezTo>
                  <a:pt x="677" y="752"/>
                  <a:pt x="648" y="712"/>
                  <a:pt x="624" y="692"/>
                </a:cubicBezTo>
                <a:cubicBezTo>
                  <a:pt x="600" y="672"/>
                  <a:pt x="615" y="657"/>
                  <a:pt x="600" y="651"/>
                </a:cubicBezTo>
                <a:cubicBezTo>
                  <a:pt x="585" y="645"/>
                  <a:pt x="555" y="655"/>
                  <a:pt x="536" y="659"/>
                </a:cubicBezTo>
                <a:cubicBezTo>
                  <a:pt x="517" y="663"/>
                  <a:pt x="496" y="666"/>
                  <a:pt x="484" y="675"/>
                </a:cubicBezTo>
                <a:cubicBezTo>
                  <a:pt x="472" y="684"/>
                  <a:pt x="460" y="703"/>
                  <a:pt x="461" y="714"/>
                </a:cubicBezTo>
                <a:cubicBezTo>
                  <a:pt x="462" y="725"/>
                  <a:pt x="475" y="733"/>
                  <a:pt x="489" y="742"/>
                </a:cubicBezTo>
                <a:cubicBezTo>
                  <a:pt x="503" y="751"/>
                  <a:pt x="532" y="761"/>
                  <a:pt x="546" y="770"/>
                </a:cubicBezTo>
                <a:cubicBezTo>
                  <a:pt x="560" y="779"/>
                  <a:pt x="579" y="780"/>
                  <a:pt x="574" y="799"/>
                </a:cubicBezTo>
                <a:cubicBezTo>
                  <a:pt x="569" y="818"/>
                  <a:pt x="534" y="861"/>
                  <a:pt x="517" y="884"/>
                </a:cubicBezTo>
                <a:cubicBezTo>
                  <a:pt x="500" y="907"/>
                  <a:pt x="492" y="926"/>
                  <a:pt x="472" y="939"/>
                </a:cubicBezTo>
                <a:cubicBezTo>
                  <a:pt x="452" y="952"/>
                  <a:pt x="435" y="956"/>
                  <a:pt x="400" y="963"/>
                </a:cubicBezTo>
                <a:cubicBezTo>
                  <a:pt x="365" y="970"/>
                  <a:pt x="306" y="968"/>
                  <a:pt x="264" y="983"/>
                </a:cubicBezTo>
                <a:cubicBezTo>
                  <a:pt x="222" y="998"/>
                  <a:pt x="182" y="1017"/>
                  <a:pt x="149" y="1054"/>
                </a:cubicBezTo>
                <a:cubicBezTo>
                  <a:pt x="116" y="1091"/>
                  <a:pt x="83" y="1136"/>
                  <a:pt x="64" y="1207"/>
                </a:cubicBezTo>
                <a:cubicBezTo>
                  <a:pt x="45" y="1278"/>
                  <a:pt x="43" y="1351"/>
                  <a:pt x="36" y="1479"/>
                </a:cubicBezTo>
                <a:cubicBezTo>
                  <a:pt x="29" y="1607"/>
                  <a:pt x="25" y="1923"/>
                  <a:pt x="20" y="1975"/>
                </a:cubicBezTo>
                <a:cubicBezTo>
                  <a:pt x="15" y="2027"/>
                  <a:pt x="10" y="1874"/>
                  <a:pt x="7" y="1791"/>
                </a:cubicBezTo>
                <a:cubicBezTo>
                  <a:pt x="4" y="1708"/>
                  <a:pt x="0" y="1551"/>
                  <a:pt x="0" y="1475"/>
                </a:cubicBezTo>
                <a:cubicBezTo>
                  <a:pt x="0" y="1399"/>
                  <a:pt x="2" y="1379"/>
                  <a:pt x="7" y="1337"/>
                </a:cubicBezTo>
                <a:cubicBezTo>
                  <a:pt x="12" y="1295"/>
                  <a:pt x="19" y="1258"/>
                  <a:pt x="28" y="1220"/>
                </a:cubicBezTo>
                <a:cubicBezTo>
                  <a:pt x="37" y="1182"/>
                  <a:pt x="44" y="1149"/>
                  <a:pt x="64" y="1107"/>
                </a:cubicBezTo>
                <a:cubicBezTo>
                  <a:pt x="84" y="1065"/>
                  <a:pt x="116" y="1006"/>
                  <a:pt x="149" y="969"/>
                </a:cubicBezTo>
                <a:cubicBezTo>
                  <a:pt x="182" y="932"/>
                  <a:pt x="230" y="903"/>
                  <a:pt x="262" y="884"/>
                </a:cubicBezTo>
                <a:cubicBezTo>
                  <a:pt x="294" y="865"/>
                  <a:pt x="322" y="869"/>
                  <a:pt x="340" y="855"/>
                </a:cubicBezTo>
                <a:cubicBezTo>
                  <a:pt x="358" y="841"/>
                  <a:pt x="361" y="822"/>
                  <a:pt x="372" y="799"/>
                </a:cubicBezTo>
                <a:cubicBezTo>
                  <a:pt x="383" y="776"/>
                  <a:pt x="386" y="743"/>
                  <a:pt x="404" y="714"/>
                </a:cubicBezTo>
                <a:cubicBezTo>
                  <a:pt x="422" y="685"/>
                  <a:pt x="461" y="643"/>
                  <a:pt x="480" y="623"/>
                </a:cubicBezTo>
                <a:cubicBezTo>
                  <a:pt x="499" y="603"/>
                  <a:pt x="491" y="608"/>
                  <a:pt x="516" y="595"/>
                </a:cubicBezTo>
                <a:cubicBezTo>
                  <a:pt x="541" y="582"/>
                  <a:pt x="606" y="549"/>
                  <a:pt x="631" y="544"/>
                </a:cubicBezTo>
                <a:cubicBezTo>
                  <a:pt x="656" y="539"/>
                  <a:pt x="612" y="549"/>
                  <a:pt x="664" y="563"/>
                </a:cubicBezTo>
                <a:cubicBezTo>
                  <a:pt x="716" y="577"/>
                  <a:pt x="816" y="623"/>
                  <a:pt x="943" y="629"/>
                </a:cubicBezTo>
                <a:cubicBezTo>
                  <a:pt x="1070" y="635"/>
                  <a:pt x="1267" y="634"/>
                  <a:pt x="1425" y="600"/>
                </a:cubicBezTo>
                <a:cubicBezTo>
                  <a:pt x="1583" y="566"/>
                  <a:pt x="1783" y="474"/>
                  <a:pt x="1892" y="427"/>
                </a:cubicBezTo>
                <a:cubicBezTo>
                  <a:pt x="2001" y="380"/>
                  <a:pt x="2027" y="350"/>
                  <a:pt x="2077" y="318"/>
                </a:cubicBezTo>
                <a:cubicBezTo>
                  <a:pt x="2127" y="286"/>
                  <a:pt x="2148" y="260"/>
                  <a:pt x="2190" y="232"/>
                </a:cubicBezTo>
                <a:cubicBezTo>
                  <a:pt x="2232" y="204"/>
                  <a:pt x="2313" y="166"/>
                  <a:pt x="2332" y="147"/>
                </a:cubicBezTo>
                <a:cubicBezTo>
                  <a:pt x="2351" y="128"/>
                  <a:pt x="2327" y="132"/>
                  <a:pt x="2303" y="118"/>
                </a:cubicBezTo>
                <a:cubicBezTo>
                  <a:pt x="2279" y="104"/>
                  <a:pt x="2213" y="71"/>
                  <a:pt x="2190" y="62"/>
                </a:cubicBezTo>
                <a:cubicBezTo>
                  <a:pt x="2167" y="53"/>
                  <a:pt x="2176" y="57"/>
                  <a:pt x="2162" y="62"/>
                </a:cubicBezTo>
                <a:cubicBezTo>
                  <a:pt x="2148" y="67"/>
                  <a:pt x="2121" y="83"/>
                  <a:pt x="2107" y="92"/>
                </a:cubicBezTo>
                <a:cubicBezTo>
                  <a:pt x="2093" y="101"/>
                  <a:pt x="2082" y="118"/>
                  <a:pt x="2077" y="118"/>
                </a:cubicBezTo>
                <a:cubicBezTo>
                  <a:pt x="2072" y="118"/>
                  <a:pt x="2072" y="99"/>
                  <a:pt x="2077" y="90"/>
                </a:cubicBez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accent1"/>
              </a:gs>
            </a:gsLst>
            <a:lin ang="5400000" scaled="1"/>
          </a:gradFill>
          <a:ln>
            <a:noFill/>
          </a:ln>
          <a:effectLst>
            <a:prstShdw prst="shdw13" dist="53882" dir="13500000">
              <a:srgbClr val="808080">
                <a:alpha val="50000"/>
              </a:srgbClr>
            </a:prst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Freeform 11"/>
          <p:cNvSpPr>
            <a:spLocks/>
          </p:cNvSpPr>
          <p:nvPr/>
        </p:nvSpPr>
        <p:spPr bwMode="ltGray">
          <a:xfrm>
            <a:off x="2262188" y="2071688"/>
            <a:ext cx="531812" cy="323850"/>
          </a:xfrm>
          <a:custGeom>
            <a:avLst/>
            <a:gdLst>
              <a:gd name="T0" fmla="*/ 2147483646 w 335"/>
              <a:gd name="T1" fmla="*/ 2147483646 h 204"/>
              <a:gd name="T2" fmla="*/ 2147483646 w 335"/>
              <a:gd name="T3" fmla="*/ 2147483646 h 204"/>
              <a:gd name="T4" fmla="*/ 2147483646 w 335"/>
              <a:gd name="T5" fmla="*/ 2147483646 h 204"/>
              <a:gd name="T6" fmla="*/ 2147483646 w 335"/>
              <a:gd name="T7" fmla="*/ 2147483646 h 204"/>
              <a:gd name="T8" fmla="*/ 2147483646 w 335"/>
              <a:gd name="T9" fmla="*/ 2147483646 h 204"/>
              <a:gd name="T10" fmla="*/ 2147483646 w 335"/>
              <a:gd name="T11" fmla="*/ 2147483646 h 204"/>
              <a:gd name="T12" fmla="*/ 2147483646 w 335"/>
              <a:gd name="T13" fmla="*/ 2147483646 h 204"/>
              <a:gd name="T14" fmla="*/ 2147483646 w 335"/>
              <a:gd name="T15" fmla="*/ 2147483646 h 204"/>
              <a:gd name="T16" fmla="*/ 2147483646 w 335"/>
              <a:gd name="T17" fmla="*/ 2147483646 h 204"/>
              <a:gd name="T18" fmla="*/ 2147483646 w 335"/>
              <a:gd name="T19" fmla="*/ 2147483646 h 204"/>
              <a:gd name="T20" fmla="*/ 2147483646 w 335"/>
              <a:gd name="T21" fmla="*/ 2147483646 h 204"/>
              <a:gd name="T22" fmla="*/ 2147483646 w 335"/>
              <a:gd name="T23" fmla="*/ 2147483646 h 204"/>
              <a:gd name="T24" fmla="*/ 2147483646 w 335"/>
              <a:gd name="T25" fmla="*/ 2147483646 h 204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335"/>
              <a:gd name="T40" fmla="*/ 0 h 204"/>
              <a:gd name="T41" fmla="*/ 335 w 335"/>
              <a:gd name="T42" fmla="*/ 204 h 204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335" h="204">
                <a:moveTo>
                  <a:pt x="9" y="175"/>
                </a:moveTo>
                <a:cubicBezTo>
                  <a:pt x="28" y="189"/>
                  <a:pt x="50" y="202"/>
                  <a:pt x="66" y="203"/>
                </a:cubicBezTo>
                <a:cubicBezTo>
                  <a:pt x="82" y="204"/>
                  <a:pt x="91" y="188"/>
                  <a:pt x="103" y="179"/>
                </a:cubicBezTo>
                <a:cubicBezTo>
                  <a:pt x="115" y="170"/>
                  <a:pt x="128" y="154"/>
                  <a:pt x="139" y="147"/>
                </a:cubicBezTo>
                <a:cubicBezTo>
                  <a:pt x="150" y="140"/>
                  <a:pt x="155" y="134"/>
                  <a:pt x="171" y="139"/>
                </a:cubicBezTo>
                <a:cubicBezTo>
                  <a:pt x="187" y="144"/>
                  <a:pt x="211" y="188"/>
                  <a:pt x="236" y="175"/>
                </a:cubicBezTo>
                <a:cubicBezTo>
                  <a:pt x="261" y="162"/>
                  <a:pt x="307" y="85"/>
                  <a:pt x="321" y="61"/>
                </a:cubicBezTo>
                <a:cubicBezTo>
                  <a:pt x="335" y="37"/>
                  <a:pt x="335" y="42"/>
                  <a:pt x="321" y="33"/>
                </a:cubicBezTo>
                <a:cubicBezTo>
                  <a:pt x="307" y="24"/>
                  <a:pt x="260" y="0"/>
                  <a:pt x="236" y="5"/>
                </a:cubicBezTo>
                <a:cubicBezTo>
                  <a:pt x="212" y="10"/>
                  <a:pt x="203" y="56"/>
                  <a:pt x="179" y="61"/>
                </a:cubicBezTo>
                <a:cubicBezTo>
                  <a:pt x="155" y="66"/>
                  <a:pt x="122" y="19"/>
                  <a:pt x="94" y="33"/>
                </a:cubicBezTo>
                <a:cubicBezTo>
                  <a:pt x="66" y="47"/>
                  <a:pt x="18" y="118"/>
                  <a:pt x="9" y="146"/>
                </a:cubicBezTo>
                <a:cubicBezTo>
                  <a:pt x="0" y="174"/>
                  <a:pt x="19" y="188"/>
                  <a:pt x="38" y="203"/>
                </a:cubicBezTo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chemeClr val="accent1"/>
              </a:gs>
            </a:gsLst>
            <a:lin ang="5400000" scaled="1"/>
          </a:gradFill>
          <a:ln>
            <a:noFill/>
          </a:ln>
          <a:effectLst>
            <a:prstShdw prst="shdw13" dist="53882" dir="13500000">
              <a:srgbClr val="808080">
                <a:alpha val="50000"/>
              </a:srgbClr>
            </a:prst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" name="Freeform 12"/>
          <p:cNvSpPr>
            <a:spLocks/>
          </p:cNvSpPr>
          <p:nvPr/>
        </p:nvSpPr>
        <p:spPr bwMode="ltGray">
          <a:xfrm>
            <a:off x="2636838" y="549275"/>
            <a:ext cx="1377950" cy="1974850"/>
          </a:xfrm>
          <a:custGeom>
            <a:avLst/>
            <a:gdLst>
              <a:gd name="T0" fmla="*/ 2147483646 w 868"/>
              <a:gd name="T1" fmla="*/ 2147483646 h 1244"/>
              <a:gd name="T2" fmla="*/ 2147483646 w 868"/>
              <a:gd name="T3" fmla="*/ 2147483646 h 1244"/>
              <a:gd name="T4" fmla="*/ 2147483646 w 868"/>
              <a:gd name="T5" fmla="*/ 2147483646 h 1244"/>
              <a:gd name="T6" fmla="*/ 2147483646 w 868"/>
              <a:gd name="T7" fmla="*/ 2147483646 h 1244"/>
              <a:gd name="T8" fmla="*/ 2147483646 w 868"/>
              <a:gd name="T9" fmla="*/ 2147483646 h 1244"/>
              <a:gd name="T10" fmla="*/ 2147483646 w 868"/>
              <a:gd name="T11" fmla="*/ 2147483646 h 1244"/>
              <a:gd name="T12" fmla="*/ 2147483646 w 868"/>
              <a:gd name="T13" fmla="*/ 2147483646 h 1244"/>
              <a:gd name="T14" fmla="*/ 2147483646 w 868"/>
              <a:gd name="T15" fmla="*/ 2147483646 h 1244"/>
              <a:gd name="T16" fmla="*/ 2147483646 w 868"/>
              <a:gd name="T17" fmla="*/ 2147483646 h 1244"/>
              <a:gd name="T18" fmla="*/ 2147483646 w 868"/>
              <a:gd name="T19" fmla="*/ 2147483646 h 1244"/>
              <a:gd name="T20" fmla="*/ 2147483646 w 868"/>
              <a:gd name="T21" fmla="*/ 2147483646 h 1244"/>
              <a:gd name="T22" fmla="*/ 2147483646 w 868"/>
              <a:gd name="T23" fmla="*/ 2147483646 h 1244"/>
              <a:gd name="T24" fmla="*/ 2147483646 w 868"/>
              <a:gd name="T25" fmla="*/ 2147483646 h 1244"/>
              <a:gd name="T26" fmla="*/ 2147483646 w 868"/>
              <a:gd name="T27" fmla="*/ 2147483646 h 1244"/>
              <a:gd name="T28" fmla="*/ 2147483646 w 868"/>
              <a:gd name="T29" fmla="*/ 2147483646 h 1244"/>
              <a:gd name="T30" fmla="*/ 2147483646 w 868"/>
              <a:gd name="T31" fmla="*/ 2147483646 h 1244"/>
              <a:gd name="T32" fmla="*/ 2147483646 w 868"/>
              <a:gd name="T33" fmla="*/ 2147483646 h 1244"/>
              <a:gd name="T34" fmla="*/ 2147483646 w 868"/>
              <a:gd name="T35" fmla="*/ 2147483646 h 1244"/>
              <a:gd name="T36" fmla="*/ 2147483646 w 868"/>
              <a:gd name="T37" fmla="*/ 2147483646 h 1244"/>
              <a:gd name="T38" fmla="*/ 2147483646 w 868"/>
              <a:gd name="T39" fmla="*/ 2147483646 h 1244"/>
              <a:gd name="T40" fmla="*/ 2147483646 w 868"/>
              <a:gd name="T41" fmla="*/ 2147483646 h 1244"/>
              <a:gd name="T42" fmla="*/ 2147483646 w 868"/>
              <a:gd name="T43" fmla="*/ 2147483646 h 1244"/>
              <a:gd name="T44" fmla="*/ 2147483646 w 868"/>
              <a:gd name="T45" fmla="*/ 2147483646 h 1244"/>
              <a:gd name="T46" fmla="*/ 2147483646 w 868"/>
              <a:gd name="T47" fmla="*/ 2147483646 h 1244"/>
              <a:gd name="T48" fmla="*/ 2147483646 w 868"/>
              <a:gd name="T49" fmla="*/ 2147483646 h 1244"/>
              <a:gd name="T50" fmla="*/ 2147483646 w 868"/>
              <a:gd name="T51" fmla="*/ 2147483646 h 1244"/>
              <a:gd name="T52" fmla="*/ 2147483646 w 868"/>
              <a:gd name="T53" fmla="*/ 2147483646 h 1244"/>
              <a:gd name="T54" fmla="*/ 2147483646 w 868"/>
              <a:gd name="T55" fmla="*/ 2147483646 h 1244"/>
              <a:gd name="T56" fmla="*/ 2147483646 w 868"/>
              <a:gd name="T57" fmla="*/ 2147483646 h 1244"/>
              <a:gd name="T58" fmla="*/ 2147483646 w 868"/>
              <a:gd name="T59" fmla="*/ 2147483646 h 1244"/>
              <a:gd name="T60" fmla="*/ 2147483646 w 868"/>
              <a:gd name="T61" fmla="*/ 2147483646 h 1244"/>
              <a:gd name="T62" fmla="*/ 2147483646 w 868"/>
              <a:gd name="T63" fmla="*/ 2147483646 h 1244"/>
              <a:gd name="T64" fmla="*/ 2147483646 w 868"/>
              <a:gd name="T65" fmla="*/ 2147483646 h 1244"/>
              <a:gd name="T66" fmla="*/ 2147483646 w 868"/>
              <a:gd name="T67" fmla="*/ 2147483646 h 1244"/>
              <a:gd name="T68" fmla="*/ 2147483646 w 868"/>
              <a:gd name="T69" fmla="*/ 2147483646 h 1244"/>
              <a:gd name="T70" fmla="*/ 2147483646 w 868"/>
              <a:gd name="T71" fmla="*/ 2147483646 h 1244"/>
              <a:gd name="T72" fmla="*/ 2147483646 w 868"/>
              <a:gd name="T73" fmla="*/ 2147483646 h 1244"/>
              <a:gd name="T74" fmla="*/ 2147483646 w 868"/>
              <a:gd name="T75" fmla="*/ 2147483646 h 1244"/>
              <a:gd name="T76" fmla="*/ 2147483646 w 868"/>
              <a:gd name="T77" fmla="*/ 2147483646 h 1244"/>
              <a:gd name="T78" fmla="*/ 2147483646 w 868"/>
              <a:gd name="T79" fmla="*/ 2147483646 h 1244"/>
              <a:gd name="T80" fmla="*/ 2147483646 w 868"/>
              <a:gd name="T81" fmla="*/ 2147483646 h 1244"/>
              <a:gd name="T82" fmla="*/ 2147483646 w 868"/>
              <a:gd name="T83" fmla="*/ 2147483646 h 1244"/>
              <a:gd name="T84" fmla="*/ 2147483646 w 868"/>
              <a:gd name="T85" fmla="*/ 2147483646 h 1244"/>
              <a:gd name="T86" fmla="*/ 2147483646 w 868"/>
              <a:gd name="T87" fmla="*/ 2147483646 h 1244"/>
              <a:gd name="T88" fmla="*/ 2147483646 w 868"/>
              <a:gd name="T89" fmla="*/ 2147483646 h 1244"/>
              <a:gd name="T90" fmla="*/ 2147483646 w 868"/>
              <a:gd name="T91" fmla="*/ 2147483646 h 1244"/>
              <a:gd name="T92" fmla="*/ 2147483646 w 868"/>
              <a:gd name="T93" fmla="*/ 2147483646 h 1244"/>
              <a:gd name="T94" fmla="*/ 2147483646 w 868"/>
              <a:gd name="T95" fmla="*/ 2147483646 h 1244"/>
              <a:gd name="T96" fmla="*/ 2147483646 w 868"/>
              <a:gd name="T97" fmla="*/ 2147483646 h 1244"/>
              <a:gd name="T98" fmla="*/ 2147483646 w 868"/>
              <a:gd name="T99" fmla="*/ 2147483646 h 1244"/>
              <a:gd name="T100" fmla="*/ 2147483646 w 868"/>
              <a:gd name="T101" fmla="*/ 2147483646 h 1244"/>
              <a:gd name="T102" fmla="*/ 2147483646 w 868"/>
              <a:gd name="T103" fmla="*/ 2147483646 h 1244"/>
              <a:gd name="T104" fmla="*/ 2147483646 w 868"/>
              <a:gd name="T105" fmla="*/ 2147483646 h 1244"/>
              <a:gd name="T106" fmla="*/ 2147483646 w 868"/>
              <a:gd name="T107" fmla="*/ 2147483646 h 1244"/>
              <a:gd name="T108" fmla="*/ 2147483646 w 868"/>
              <a:gd name="T109" fmla="*/ 2147483646 h 1244"/>
              <a:gd name="T110" fmla="*/ 2147483646 w 868"/>
              <a:gd name="T111" fmla="*/ 2147483646 h 1244"/>
              <a:gd name="T112" fmla="*/ 2147483646 w 868"/>
              <a:gd name="T113" fmla="*/ 2147483646 h 1244"/>
              <a:gd name="T114" fmla="*/ 2147483646 w 868"/>
              <a:gd name="T115" fmla="*/ 2147483646 h 1244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868"/>
              <a:gd name="T175" fmla="*/ 0 h 1244"/>
              <a:gd name="T176" fmla="*/ 868 w 868"/>
              <a:gd name="T177" fmla="*/ 1244 h 1244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868" h="1244">
                <a:moveTo>
                  <a:pt x="556" y="415"/>
                </a:moveTo>
                <a:cubicBezTo>
                  <a:pt x="551" y="410"/>
                  <a:pt x="637" y="357"/>
                  <a:pt x="669" y="330"/>
                </a:cubicBezTo>
                <a:cubicBezTo>
                  <a:pt x="701" y="303"/>
                  <a:pt x="727" y="286"/>
                  <a:pt x="751" y="253"/>
                </a:cubicBezTo>
                <a:cubicBezTo>
                  <a:pt x="775" y="220"/>
                  <a:pt x="796" y="165"/>
                  <a:pt x="811" y="131"/>
                </a:cubicBezTo>
                <a:cubicBezTo>
                  <a:pt x="826" y="97"/>
                  <a:pt x="831" y="65"/>
                  <a:pt x="840" y="46"/>
                </a:cubicBezTo>
                <a:cubicBezTo>
                  <a:pt x="849" y="27"/>
                  <a:pt x="868" y="0"/>
                  <a:pt x="868" y="18"/>
                </a:cubicBezTo>
                <a:cubicBezTo>
                  <a:pt x="868" y="36"/>
                  <a:pt x="848" y="100"/>
                  <a:pt x="843" y="157"/>
                </a:cubicBezTo>
                <a:cubicBezTo>
                  <a:pt x="838" y="214"/>
                  <a:pt x="845" y="292"/>
                  <a:pt x="840" y="358"/>
                </a:cubicBezTo>
                <a:cubicBezTo>
                  <a:pt x="835" y="424"/>
                  <a:pt x="830" y="485"/>
                  <a:pt x="811" y="556"/>
                </a:cubicBezTo>
                <a:cubicBezTo>
                  <a:pt x="792" y="627"/>
                  <a:pt x="758" y="726"/>
                  <a:pt x="726" y="783"/>
                </a:cubicBezTo>
                <a:cubicBezTo>
                  <a:pt x="694" y="840"/>
                  <a:pt x="641" y="877"/>
                  <a:pt x="621" y="898"/>
                </a:cubicBezTo>
                <a:cubicBezTo>
                  <a:pt x="601" y="919"/>
                  <a:pt x="611" y="905"/>
                  <a:pt x="605" y="907"/>
                </a:cubicBezTo>
                <a:cubicBezTo>
                  <a:pt x="599" y="909"/>
                  <a:pt x="598" y="912"/>
                  <a:pt x="587" y="909"/>
                </a:cubicBezTo>
                <a:cubicBezTo>
                  <a:pt x="576" y="906"/>
                  <a:pt x="555" y="899"/>
                  <a:pt x="540" y="890"/>
                </a:cubicBezTo>
                <a:cubicBezTo>
                  <a:pt x="525" y="881"/>
                  <a:pt x="511" y="872"/>
                  <a:pt x="495" y="856"/>
                </a:cubicBezTo>
                <a:cubicBezTo>
                  <a:pt x="479" y="840"/>
                  <a:pt x="457" y="807"/>
                  <a:pt x="447" y="793"/>
                </a:cubicBezTo>
                <a:cubicBezTo>
                  <a:pt x="437" y="779"/>
                  <a:pt x="440" y="781"/>
                  <a:pt x="437" y="772"/>
                </a:cubicBezTo>
                <a:cubicBezTo>
                  <a:pt x="434" y="763"/>
                  <a:pt x="429" y="775"/>
                  <a:pt x="430" y="738"/>
                </a:cubicBezTo>
                <a:cubicBezTo>
                  <a:pt x="431" y="701"/>
                  <a:pt x="428" y="612"/>
                  <a:pt x="444" y="549"/>
                </a:cubicBezTo>
                <a:cubicBezTo>
                  <a:pt x="460" y="486"/>
                  <a:pt x="505" y="409"/>
                  <a:pt x="528" y="358"/>
                </a:cubicBezTo>
                <a:cubicBezTo>
                  <a:pt x="551" y="307"/>
                  <a:pt x="556" y="283"/>
                  <a:pt x="584" y="245"/>
                </a:cubicBezTo>
                <a:cubicBezTo>
                  <a:pt x="612" y="207"/>
                  <a:pt x="683" y="102"/>
                  <a:pt x="698" y="131"/>
                </a:cubicBezTo>
                <a:cubicBezTo>
                  <a:pt x="713" y="160"/>
                  <a:pt x="680" y="345"/>
                  <a:pt x="675" y="421"/>
                </a:cubicBezTo>
                <a:cubicBezTo>
                  <a:pt x="670" y="497"/>
                  <a:pt x="679" y="529"/>
                  <a:pt x="669" y="585"/>
                </a:cubicBezTo>
                <a:cubicBezTo>
                  <a:pt x="659" y="641"/>
                  <a:pt x="627" y="721"/>
                  <a:pt x="613" y="759"/>
                </a:cubicBezTo>
                <a:cubicBezTo>
                  <a:pt x="599" y="797"/>
                  <a:pt x="592" y="799"/>
                  <a:pt x="584" y="812"/>
                </a:cubicBezTo>
                <a:cubicBezTo>
                  <a:pt x="576" y="825"/>
                  <a:pt x="589" y="819"/>
                  <a:pt x="566" y="840"/>
                </a:cubicBezTo>
                <a:cubicBezTo>
                  <a:pt x="543" y="861"/>
                  <a:pt x="480" y="913"/>
                  <a:pt x="447" y="937"/>
                </a:cubicBezTo>
                <a:cubicBezTo>
                  <a:pt x="414" y="961"/>
                  <a:pt x="391" y="955"/>
                  <a:pt x="367" y="981"/>
                </a:cubicBezTo>
                <a:cubicBezTo>
                  <a:pt x="343" y="1007"/>
                  <a:pt x="326" y="1060"/>
                  <a:pt x="301" y="1095"/>
                </a:cubicBezTo>
                <a:cubicBezTo>
                  <a:pt x="276" y="1130"/>
                  <a:pt x="247" y="1165"/>
                  <a:pt x="219" y="1189"/>
                </a:cubicBezTo>
                <a:cubicBezTo>
                  <a:pt x="191" y="1213"/>
                  <a:pt x="166" y="1230"/>
                  <a:pt x="131" y="1237"/>
                </a:cubicBezTo>
                <a:cubicBezTo>
                  <a:pt x="96" y="1244"/>
                  <a:pt x="22" y="1235"/>
                  <a:pt x="11" y="1229"/>
                </a:cubicBezTo>
                <a:cubicBezTo>
                  <a:pt x="0" y="1223"/>
                  <a:pt x="39" y="1214"/>
                  <a:pt x="64" y="1199"/>
                </a:cubicBezTo>
                <a:cubicBezTo>
                  <a:pt x="89" y="1184"/>
                  <a:pt x="124" y="1172"/>
                  <a:pt x="159" y="1141"/>
                </a:cubicBezTo>
                <a:cubicBezTo>
                  <a:pt x="194" y="1110"/>
                  <a:pt x="237" y="1051"/>
                  <a:pt x="273" y="1010"/>
                </a:cubicBezTo>
                <a:cubicBezTo>
                  <a:pt x="309" y="969"/>
                  <a:pt x="341" y="924"/>
                  <a:pt x="375" y="893"/>
                </a:cubicBezTo>
                <a:cubicBezTo>
                  <a:pt x="409" y="862"/>
                  <a:pt x="449" y="840"/>
                  <a:pt x="475" y="825"/>
                </a:cubicBezTo>
                <a:cubicBezTo>
                  <a:pt x="501" y="810"/>
                  <a:pt x="510" y="825"/>
                  <a:pt x="531" y="805"/>
                </a:cubicBezTo>
                <a:cubicBezTo>
                  <a:pt x="552" y="785"/>
                  <a:pt x="583" y="756"/>
                  <a:pt x="600" y="705"/>
                </a:cubicBezTo>
                <a:cubicBezTo>
                  <a:pt x="617" y="654"/>
                  <a:pt x="624" y="559"/>
                  <a:pt x="631" y="501"/>
                </a:cubicBezTo>
                <a:cubicBezTo>
                  <a:pt x="638" y="443"/>
                  <a:pt x="636" y="402"/>
                  <a:pt x="641" y="358"/>
                </a:cubicBezTo>
                <a:cubicBezTo>
                  <a:pt x="646" y="314"/>
                  <a:pt x="663" y="254"/>
                  <a:pt x="659" y="237"/>
                </a:cubicBezTo>
                <a:cubicBezTo>
                  <a:pt x="655" y="220"/>
                  <a:pt x="643" y="219"/>
                  <a:pt x="619" y="257"/>
                </a:cubicBezTo>
                <a:cubicBezTo>
                  <a:pt x="595" y="295"/>
                  <a:pt x="537" y="403"/>
                  <a:pt x="512" y="467"/>
                </a:cubicBezTo>
                <a:cubicBezTo>
                  <a:pt x="487" y="531"/>
                  <a:pt x="477" y="589"/>
                  <a:pt x="471" y="641"/>
                </a:cubicBezTo>
                <a:cubicBezTo>
                  <a:pt x="465" y="693"/>
                  <a:pt x="473" y="743"/>
                  <a:pt x="479" y="777"/>
                </a:cubicBezTo>
                <a:cubicBezTo>
                  <a:pt x="485" y="811"/>
                  <a:pt x="501" y="835"/>
                  <a:pt x="507" y="848"/>
                </a:cubicBezTo>
                <a:cubicBezTo>
                  <a:pt x="513" y="861"/>
                  <a:pt x="514" y="855"/>
                  <a:pt x="518" y="856"/>
                </a:cubicBezTo>
                <a:cubicBezTo>
                  <a:pt x="522" y="857"/>
                  <a:pt x="512" y="861"/>
                  <a:pt x="532" y="854"/>
                </a:cubicBezTo>
                <a:cubicBezTo>
                  <a:pt x="552" y="847"/>
                  <a:pt x="609" y="843"/>
                  <a:pt x="641" y="812"/>
                </a:cubicBezTo>
                <a:cubicBezTo>
                  <a:pt x="673" y="781"/>
                  <a:pt x="702" y="722"/>
                  <a:pt x="726" y="670"/>
                </a:cubicBezTo>
                <a:cubicBezTo>
                  <a:pt x="750" y="618"/>
                  <a:pt x="772" y="557"/>
                  <a:pt x="783" y="500"/>
                </a:cubicBezTo>
                <a:cubicBezTo>
                  <a:pt x="794" y="443"/>
                  <a:pt x="790" y="367"/>
                  <a:pt x="791" y="325"/>
                </a:cubicBezTo>
                <a:cubicBezTo>
                  <a:pt x="792" y="283"/>
                  <a:pt x="794" y="249"/>
                  <a:pt x="787" y="249"/>
                </a:cubicBezTo>
                <a:cubicBezTo>
                  <a:pt x="780" y="249"/>
                  <a:pt x="761" y="307"/>
                  <a:pt x="747" y="325"/>
                </a:cubicBezTo>
                <a:cubicBezTo>
                  <a:pt x="733" y="343"/>
                  <a:pt x="735" y="342"/>
                  <a:pt x="703" y="357"/>
                </a:cubicBezTo>
                <a:cubicBezTo>
                  <a:pt x="671" y="372"/>
                  <a:pt x="587" y="403"/>
                  <a:pt x="556" y="415"/>
                </a:cubicBez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accent1"/>
              </a:gs>
            </a:gsLst>
            <a:lin ang="5400000" scaled="1"/>
          </a:gradFill>
          <a:ln>
            <a:noFill/>
          </a:ln>
          <a:effectLst>
            <a:prstShdw prst="shdw13" dist="53882" dir="13500000">
              <a:srgbClr val="808080">
                <a:alpha val="50000"/>
              </a:srgbClr>
            </a:prst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Freeform 13"/>
          <p:cNvSpPr>
            <a:spLocks/>
          </p:cNvSpPr>
          <p:nvPr/>
        </p:nvSpPr>
        <p:spPr bwMode="ltGray">
          <a:xfrm>
            <a:off x="4437063" y="1403350"/>
            <a:ext cx="182562" cy="228600"/>
          </a:xfrm>
          <a:custGeom>
            <a:avLst/>
            <a:gdLst>
              <a:gd name="T0" fmla="*/ 2147483646 w 115"/>
              <a:gd name="T1" fmla="*/ 2147483646 h 144"/>
              <a:gd name="T2" fmla="*/ 2147483646 w 115"/>
              <a:gd name="T3" fmla="*/ 2147483646 h 144"/>
              <a:gd name="T4" fmla="*/ 2147483646 w 115"/>
              <a:gd name="T5" fmla="*/ 2147483646 h 144"/>
              <a:gd name="T6" fmla="*/ 2147483646 w 115"/>
              <a:gd name="T7" fmla="*/ 2147483646 h 144"/>
              <a:gd name="T8" fmla="*/ 2147483646 w 115"/>
              <a:gd name="T9" fmla="*/ 2147483646 h 144"/>
              <a:gd name="T10" fmla="*/ 2147483646 w 115"/>
              <a:gd name="T11" fmla="*/ 2147483646 h 144"/>
              <a:gd name="T12" fmla="*/ 2147483646 w 115"/>
              <a:gd name="T13" fmla="*/ 2147483646 h 144"/>
              <a:gd name="T14" fmla="*/ 2147483646 w 115"/>
              <a:gd name="T15" fmla="*/ 2147483646 h 144"/>
              <a:gd name="T16" fmla="*/ 2147483646 w 115"/>
              <a:gd name="T17" fmla="*/ 2147483646 h 144"/>
              <a:gd name="T18" fmla="*/ 2147483646 w 115"/>
              <a:gd name="T19" fmla="*/ 2147483646 h 144"/>
              <a:gd name="T20" fmla="*/ 2147483646 w 115"/>
              <a:gd name="T21" fmla="*/ 2147483646 h 144"/>
              <a:gd name="T22" fmla="*/ 2147483646 w 115"/>
              <a:gd name="T23" fmla="*/ 2147483646 h 144"/>
              <a:gd name="T24" fmla="*/ 2147483646 w 115"/>
              <a:gd name="T25" fmla="*/ 2147483646 h 144"/>
              <a:gd name="T26" fmla="*/ 2147483646 w 115"/>
              <a:gd name="T27" fmla="*/ 2147483646 h 144"/>
              <a:gd name="T28" fmla="*/ 2147483646 w 115"/>
              <a:gd name="T29" fmla="*/ 2147483646 h 144"/>
              <a:gd name="T30" fmla="*/ 2147483646 w 115"/>
              <a:gd name="T31" fmla="*/ 2147483646 h 144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115"/>
              <a:gd name="T49" fmla="*/ 0 h 144"/>
              <a:gd name="T50" fmla="*/ 115 w 115"/>
              <a:gd name="T51" fmla="*/ 144 h 144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115" h="144">
                <a:moveTo>
                  <a:pt x="87" y="2"/>
                </a:moveTo>
                <a:cubicBezTo>
                  <a:pt x="83" y="0"/>
                  <a:pt x="92" y="33"/>
                  <a:pt x="92" y="45"/>
                </a:cubicBezTo>
                <a:cubicBezTo>
                  <a:pt x="92" y="57"/>
                  <a:pt x="91" y="69"/>
                  <a:pt x="86" y="74"/>
                </a:cubicBezTo>
                <a:cubicBezTo>
                  <a:pt x="81" y="79"/>
                  <a:pt x="67" y="72"/>
                  <a:pt x="60" y="75"/>
                </a:cubicBezTo>
                <a:cubicBezTo>
                  <a:pt x="53" y="78"/>
                  <a:pt x="47" y="88"/>
                  <a:pt x="42" y="95"/>
                </a:cubicBezTo>
                <a:cubicBezTo>
                  <a:pt x="37" y="102"/>
                  <a:pt x="34" y="116"/>
                  <a:pt x="30" y="115"/>
                </a:cubicBezTo>
                <a:cubicBezTo>
                  <a:pt x="26" y="114"/>
                  <a:pt x="16" y="97"/>
                  <a:pt x="15" y="86"/>
                </a:cubicBezTo>
                <a:cubicBezTo>
                  <a:pt x="14" y="75"/>
                  <a:pt x="23" y="51"/>
                  <a:pt x="21" y="51"/>
                </a:cubicBezTo>
                <a:cubicBezTo>
                  <a:pt x="19" y="51"/>
                  <a:pt x="4" y="75"/>
                  <a:pt x="2" y="87"/>
                </a:cubicBezTo>
                <a:cubicBezTo>
                  <a:pt x="0" y="99"/>
                  <a:pt x="3" y="117"/>
                  <a:pt x="8" y="126"/>
                </a:cubicBezTo>
                <a:cubicBezTo>
                  <a:pt x="13" y="135"/>
                  <a:pt x="23" y="144"/>
                  <a:pt x="30" y="143"/>
                </a:cubicBezTo>
                <a:cubicBezTo>
                  <a:pt x="37" y="142"/>
                  <a:pt x="45" y="125"/>
                  <a:pt x="51" y="117"/>
                </a:cubicBezTo>
                <a:cubicBezTo>
                  <a:pt x="57" y="109"/>
                  <a:pt x="60" y="95"/>
                  <a:pt x="66" y="95"/>
                </a:cubicBezTo>
                <a:cubicBezTo>
                  <a:pt x="72" y="95"/>
                  <a:pt x="79" y="121"/>
                  <a:pt x="87" y="115"/>
                </a:cubicBezTo>
                <a:cubicBezTo>
                  <a:pt x="95" y="109"/>
                  <a:pt x="115" y="77"/>
                  <a:pt x="115" y="58"/>
                </a:cubicBezTo>
                <a:cubicBezTo>
                  <a:pt x="115" y="39"/>
                  <a:pt x="92" y="4"/>
                  <a:pt x="87" y="2"/>
                </a:cubicBez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accent1"/>
              </a:gs>
            </a:gsLst>
            <a:lin ang="5400000" scaled="1"/>
          </a:gradFill>
          <a:ln>
            <a:noFill/>
          </a:ln>
          <a:effectLst>
            <a:prstShdw prst="shdw13" dist="53882" dir="13500000">
              <a:srgbClr val="808080">
                <a:alpha val="50000"/>
              </a:srgbClr>
            </a:prst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" name="Freeform 14"/>
          <p:cNvSpPr>
            <a:spLocks/>
          </p:cNvSpPr>
          <p:nvPr/>
        </p:nvSpPr>
        <p:spPr bwMode="ltGray">
          <a:xfrm>
            <a:off x="3446463" y="638175"/>
            <a:ext cx="182562" cy="228600"/>
          </a:xfrm>
          <a:custGeom>
            <a:avLst/>
            <a:gdLst>
              <a:gd name="T0" fmla="*/ 2147483646 w 115"/>
              <a:gd name="T1" fmla="*/ 2147483646 h 144"/>
              <a:gd name="T2" fmla="*/ 2147483646 w 115"/>
              <a:gd name="T3" fmla="*/ 2147483646 h 144"/>
              <a:gd name="T4" fmla="*/ 2147483646 w 115"/>
              <a:gd name="T5" fmla="*/ 2147483646 h 144"/>
              <a:gd name="T6" fmla="*/ 2147483646 w 115"/>
              <a:gd name="T7" fmla="*/ 2147483646 h 144"/>
              <a:gd name="T8" fmla="*/ 2147483646 w 115"/>
              <a:gd name="T9" fmla="*/ 2147483646 h 144"/>
              <a:gd name="T10" fmla="*/ 2147483646 w 115"/>
              <a:gd name="T11" fmla="*/ 2147483646 h 144"/>
              <a:gd name="T12" fmla="*/ 2147483646 w 115"/>
              <a:gd name="T13" fmla="*/ 2147483646 h 144"/>
              <a:gd name="T14" fmla="*/ 2147483646 w 115"/>
              <a:gd name="T15" fmla="*/ 2147483646 h 144"/>
              <a:gd name="T16" fmla="*/ 2147483646 w 115"/>
              <a:gd name="T17" fmla="*/ 2147483646 h 144"/>
              <a:gd name="T18" fmla="*/ 2147483646 w 115"/>
              <a:gd name="T19" fmla="*/ 2147483646 h 144"/>
              <a:gd name="T20" fmla="*/ 2147483646 w 115"/>
              <a:gd name="T21" fmla="*/ 2147483646 h 144"/>
              <a:gd name="T22" fmla="*/ 2147483646 w 115"/>
              <a:gd name="T23" fmla="*/ 2147483646 h 144"/>
              <a:gd name="T24" fmla="*/ 2147483646 w 115"/>
              <a:gd name="T25" fmla="*/ 2147483646 h 144"/>
              <a:gd name="T26" fmla="*/ 2147483646 w 115"/>
              <a:gd name="T27" fmla="*/ 2147483646 h 144"/>
              <a:gd name="T28" fmla="*/ 2147483646 w 115"/>
              <a:gd name="T29" fmla="*/ 2147483646 h 144"/>
              <a:gd name="T30" fmla="*/ 2147483646 w 115"/>
              <a:gd name="T31" fmla="*/ 2147483646 h 144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115"/>
              <a:gd name="T49" fmla="*/ 0 h 144"/>
              <a:gd name="T50" fmla="*/ 115 w 115"/>
              <a:gd name="T51" fmla="*/ 144 h 144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115" h="144">
                <a:moveTo>
                  <a:pt x="87" y="2"/>
                </a:moveTo>
                <a:cubicBezTo>
                  <a:pt x="83" y="0"/>
                  <a:pt x="92" y="33"/>
                  <a:pt x="92" y="45"/>
                </a:cubicBezTo>
                <a:cubicBezTo>
                  <a:pt x="92" y="57"/>
                  <a:pt x="91" y="69"/>
                  <a:pt x="86" y="74"/>
                </a:cubicBezTo>
                <a:cubicBezTo>
                  <a:pt x="81" y="79"/>
                  <a:pt x="67" y="72"/>
                  <a:pt x="60" y="75"/>
                </a:cubicBezTo>
                <a:cubicBezTo>
                  <a:pt x="53" y="78"/>
                  <a:pt x="47" y="88"/>
                  <a:pt x="42" y="95"/>
                </a:cubicBezTo>
                <a:cubicBezTo>
                  <a:pt x="37" y="102"/>
                  <a:pt x="34" y="116"/>
                  <a:pt x="30" y="115"/>
                </a:cubicBezTo>
                <a:cubicBezTo>
                  <a:pt x="26" y="114"/>
                  <a:pt x="16" y="97"/>
                  <a:pt x="15" y="86"/>
                </a:cubicBezTo>
                <a:cubicBezTo>
                  <a:pt x="14" y="75"/>
                  <a:pt x="23" y="51"/>
                  <a:pt x="21" y="51"/>
                </a:cubicBezTo>
                <a:cubicBezTo>
                  <a:pt x="19" y="51"/>
                  <a:pt x="4" y="75"/>
                  <a:pt x="2" y="87"/>
                </a:cubicBezTo>
                <a:cubicBezTo>
                  <a:pt x="0" y="99"/>
                  <a:pt x="3" y="117"/>
                  <a:pt x="8" y="126"/>
                </a:cubicBezTo>
                <a:cubicBezTo>
                  <a:pt x="13" y="135"/>
                  <a:pt x="23" y="144"/>
                  <a:pt x="30" y="143"/>
                </a:cubicBezTo>
                <a:cubicBezTo>
                  <a:pt x="37" y="142"/>
                  <a:pt x="45" y="125"/>
                  <a:pt x="51" y="117"/>
                </a:cubicBezTo>
                <a:cubicBezTo>
                  <a:pt x="57" y="109"/>
                  <a:pt x="60" y="95"/>
                  <a:pt x="66" y="95"/>
                </a:cubicBezTo>
                <a:cubicBezTo>
                  <a:pt x="72" y="95"/>
                  <a:pt x="79" y="121"/>
                  <a:pt x="87" y="115"/>
                </a:cubicBezTo>
                <a:cubicBezTo>
                  <a:pt x="95" y="109"/>
                  <a:pt x="115" y="77"/>
                  <a:pt x="115" y="58"/>
                </a:cubicBezTo>
                <a:cubicBezTo>
                  <a:pt x="115" y="39"/>
                  <a:pt x="92" y="4"/>
                  <a:pt x="87" y="2"/>
                </a:cubicBez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accent1"/>
              </a:gs>
            </a:gsLst>
            <a:lin ang="5400000" scaled="1"/>
          </a:gradFill>
          <a:ln>
            <a:noFill/>
          </a:ln>
          <a:effectLst>
            <a:prstShdw prst="shdw13" dist="53882" dir="13500000">
              <a:srgbClr val="808080">
                <a:alpha val="50000"/>
              </a:srgbClr>
            </a:prst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" name="Freeform 15"/>
          <p:cNvSpPr>
            <a:spLocks/>
          </p:cNvSpPr>
          <p:nvPr/>
        </p:nvSpPr>
        <p:spPr bwMode="ltGray">
          <a:xfrm>
            <a:off x="2478088" y="2406650"/>
            <a:ext cx="74612" cy="501650"/>
          </a:xfrm>
          <a:custGeom>
            <a:avLst/>
            <a:gdLst>
              <a:gd name="T0" fmla="*/ 2147483646 w 47"/>
              <a:gd name="T1" fmla="*/ 2147483646 h 316"/>
              <a:gd name="T2" fmla="*/ 2147483646 w 47"/>
              <a:gd name="T3" fmla="*/ 2147483646 h 316"/>
              <a:gd name="T4" fmla="*/ 2147483646 w 47"/>
              <a:gd name="T5" fmla="*/ 2147483646 h 316"/>
              <a:gd name="T6" fmla="*/ 2147483646 w 47"/>
              <a:gd name="T7" fmla="*/ 2147483646 h 316"/>
              <a:gd name="T8" fmla="*/ 2147483646 w 47"/>
              <a:gd name="T9" fmla="*/ 2147483646 h 316"/>
              <a:gd name="T10" fmla="*/ 2147483646 w 47"/>
              <a:gd name="T11" fmla="*/ 2147483646 h 316"/>
              <a:gd name="T12" fmla="*/ 2147483646 w 47"/>
              <a:gd name="T13" fmla="*/ 2147483646 h 316"/>
              <a:gd name="T14" fmla="*/ 2147483646 w 47"/>
              <a:gd name="T15" fmla="*/ 2147483646 h 31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47"/>
              <a:gd name="T25" fmla="*/ 0 h 316"/>
              <a:gd name="T26" fmla="*/ 47 w 47"/>
              <a:gd name="T27" fmla="*/ 316 h 31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47" h="316">
                <a:moveTo>
                  <a:pt x="15" y="20"/>
                </a:moveTo>
                <a:cubicBezTo>
                  <a:pt x="21" y="36"/>
                  <a:pt x="35" y="115"/>
                  <a:pt x="40" y="148"/>
                </a:cubicBezTo>
                <a:cubicBezTo>
                  <a:pt x="45" y="181"/>
                  <a:pt x="47" y="191"/>
                  <a:pt x="43" y="219"/>
                </a:cubicBezTo>
                <a:cubicBezTo>
                  <a:pt x="39" y="247"/>
                  <a:pt x="16" y="316"/>
                  <a:pt x="13" y="316"/>
                </a:cubicBezTo>
                <a:cubicBezTo>
                  <a:pt x="10" y="316"/>
                  <a:pt x="23" y="246"/>
                  <a:pt x="25" y="221"/>
                </a:cubicBezTo>
                <a:cubicBezTo>
                  <a:pt x="27" y="196"/>
                  <a:pt x="26" y="193"/>
                  <a:pt x="22" y="164"/>
                </a:cubicBezTo>
                <a:cubicBezTo>
                  <a:pt x="18" y="135"/>
                  <a:pt x="2" y="73"/>
                  <a:pt x="1" y="49"/>
                </a:cubicBezTo>
                <a:cubicBezTo>
                  <a:pt x="0" y="25"/>
                  <a:pt x="9" y="0"/>
                  <a:pt x="15" y="20"/>
                </a:cubicBez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accent1"/>
              </a:gs>
            </a:gsLst>
            <a:lin ang="5400000" scaled="1"/>
          </a:gradFill>
          <a:ln>
            <a:noFill/>
          </a:ln>
          <a:effectLst>
            <a:prstShdw prst="shdw13" dist="53882" dir="13500000">
              <a:srgbClr val="808080">
                <a:alpha val="50000"/>
              </a:srgbClr>
            </a:prst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2" name="Group 16"/>
          <p:cNvGrpSpPr>
            <a:grpSpLocks/>
          </p:cNvGrpSpPr>
          <p:nvPr/>
        </p:nvGrpSpPr>
        <p:grpSpPr bwMode="auto">
          <a:xfrm>
            <a:off x="4302125" y="4598988"/>
            <a:ext cx="1065213" cy="887412"/>
            <a:chOff x="493" y="1555"/>
            <a:chExt cx="525" cy="480"/>
          </a:xfrm>
        </p:grpSpPr>
        <p:sp>
          <p:nvSpPr>
            <p:cNvPr id="23" name="Freeform 17"/>
            <p:cNvSpPr>
              <a:spLocks/>
            </p:cNvSpPr>
            <p:nvPr/>
          </p:nvSpPr>
          <p:spPr bwMode="auto">
            <a:xfrm>
              <a:off x="493" y="1555"/>
              <a:ext cx="525" cy="480"/>
            </a:xfrm>
            <a:custGeom>
              <a:avLst/>
              <a:gdLst>
                <a:gd name="T0" fmla="*/ 225 w 525"/>
                <a:gd name="T1" fmla="*/ 217 h 480"/>
                <a:gd name="T2" fmla="*/ 133 w 525"/>
                <a:gd name="T3" fmla="*/ 0 h 480"/>
                <a:gd name="T4" fmla="*/ 263 w 525"/>
                <a:gd name="T5" fmla="*/ 193 h 480"/>
                <a:gd name="T6" fmla="*/ 393 w 525"/>
                <a:gd name="T7" fmla="*/ 0 h 480"/>
                <a:gd name="T8" fmla="*/ 299 w 525"/>
                <a:gd name="T9" fmla="*/ 217 h 480"/>
                <a:gd name="T10" fmla="*/ 524 w 525"/>
                <a:gd name="T11" fmla="*/ 240 h 480"/>
                <a:gd name="T12" fmla="*/ 298 w 525"/>
                <a:gd name="T13" fmla="*/ 262 h 480"/>
                <a:gd name="T14" fmla="*/ 393 w 525"/>
                <a:gd name="T15" fmla="*/ 479 h 480"/>
                <a:gd name="T16" fmla="*/ 263 w 525"/>
                <a:gd name="T17" fmla="*/ 286 h 480"/>
                <a:gd name="T18" fmla="*/ 133 w 525"/>
                <a:gd name="T19" fmla="*/ 479 h 480"/>
                <a:gd name="T20" fmla="*/ 224 w 525"/>
                <a:gd name="T21" fmla="*/ 263 h 480"/>
                <a:gd name="T22" fmla="*/ 0 w 525"/>
                <a:gd name="T23" fmla="*/ 240 h 480"/>
                <a:gd name="T24" fmla="*/ 225 w 525"/>
                <a:gd name="T25" fmla="*/ 217 h 48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525"/>
                <a:gd name="T40" fmla="*/ 0 h 480"/>
                <a:gd name="T41" fmla="*/ 525 w 525"/>
                <a:gd name="T42" fmla="*/ 480 h 48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525" h="480">
                  <a:moveTo>
                    <a:pt x="225" y="217"/>
                  </a:moveTo>
                  <a:lnTo>
                    <a:pt x="133" y="0"/>
                  </a:lnTo>
                  <a:lnTo>
                    <a:pt x="263" y="193"/>
                  </a:lnTo>
                  <a:lnTo>
                    <a:pt x="393" y="0"/>
                  </a:lnTo>
                  <a:lnTo>
                    <a:pt x="299" y="217"/>
                  </a:lnTo>
                  <a:lnTo>
                    <a:pt x="524" y="240"/>
                  </a:lnTo>
                  <a:lnTo>
                    <a:pt x="298" y="262"/>
                  </a:lnTo>
                  <a:lnTo>
                    <a:pt x="393" y="479"/>
                  </a:lnTo>
                  <a:lnTo>
                    <a:pt x="263" y="286"/>
                  </a:lnTo>
                  <a:lnTo>
                    <a:pt x="133" y="479"/>
                  </a:lnTo>
                  <a:lnTo>
                    <a:pt x="224" y="263"/>
                  </a:lnTo>
                  <a:lnTo>
                    <a:pt x="0" y="240"/>
                  </a:lnTo>
                  <a:lnTo>
                    <a:pt x="225" y="217"/>
                  </a:lnTo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chemeClr val="bg2"/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ffectLst>
              <a:prstShdw prst="shdw13" dist="53882" dir="13500000">
                <a:srgbClr val="808080">
                  <a:alpha val="50000"/>
                </a:srgbClr>
              </a:prst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Freeform 18"/>
            <p:cNvSpPr>
              <a:spLocks/>
            </p:cNvSpPr>
            <p:nvPr/>
          </p:nvSpPr>
          <p:spPr bwMode="auto">
            <a:xfrm>
              <a:off x="565" y="1620"/>
              <a:ext cx="382" cy="350"/>
            </a:xfrm>
            <a:custGeom>
              <a:avLst/>
              <a:gdLst>
                <a:gd name="T0" fmla="*/ 153 w 382"/>
                <a:gd name="T1" fmla="*/ 153 h 350"/>
                <a:gd name="T2" fmla="*/ 95 w 382"/>
                <a:gd name="T3" fmla="*/ 0 h 350"/>
                <a:gd name="T4" fmla="*/ 191 w 382"/>
                <a:gd name="T5" fmla="*/ 128 h 350"/>
                <a:gd name="T6" fmla="*/ 284 w 382"/>
                <a:gd name="T7" fmla="*/ 0 h 350"/>
                <a:gd name="T8" fmla="*/ 227 w 382"/>
                <a:gd name="T9" fmla="*/ 153 h 350"/>
                <a:gd name="T10" fmla="*/ 381 w 382"/>
                <a:gd name="T11" fmla="*/ 175 h 350"/>
                <a:gd name="T12" fmla="*/ 226 w 382"/>
                <a:gd name="T13" fmla="*/ 196 h 350"/>
                <a:gd name="T14" fmla="*/ 284 w 382"/>
                <a:gd name="T15" fmla="*/ 349 h 350"/>
                <a:gd name="T16" fmla="*/ 191 w 382"/>
                <a:gd name="T17" fmla="*/ 221 h 350"/>
                <a:gd name="T18" fmla="*/ 95 w 382"/>
                <a:gd name="T19" fmla="*/ 349 h 350"/>
                <a:gd name="T20" fmla="*/ 152 w 382"/>
                <a:gd name="T21" fmla="*/ 198 h 350"/>
                <a:gd name="T22" fmla="*/ 0 w 382"/>
                <a:gd name="T23" fmla="*/ 175 h 350"/>
                <a:gd name="T24" fmla="*/ 153 w 382"/>
                <a:gd name="T25" fmla="*/ 153 h 35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82"/>
                <a:gd name="T40" fmla="*/ 0 h 350"/>
                <a:gd name="T41" fmla="*/ 382 w 382"/>
                <a:gd name="T42" fmla="*/ 350 h 35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82" h="350">
                  <a:moveTo>
                    <a:pt x="153" y="153"/>
                  </a:moveTo>
                  <a:lnTo>
                    <a:pt x="95" y="0"/>
                  </a:lnTo>
                  <a:lnTo>
                    <a:pt x="191" y="128"/>
                  </a:lnTo>
                  <a:lnTo>
                    <a:pt x="284" y="0"/>
                  </a:lnTo>
                  <a:lnTo>
                    <a:pt x="227" y="153"/>
                  </a:lnTo>
                  <a:lnTo>
                    <a:pt x="381" y="175"/>
                  </a:lnTo>
                  <a:lnTo>
                    <a:pt x="226" y="196"/>
                  </a:lnTo>
                  <a:lnTo>
                    <a:pt x="284" y="349"/>
                  </a:lnTo>
                  <a:lnTo>
                    <a:pt x="191" y="221"/>
                  </a:lnTo>
                  <a:lnTo>
                    <a:pt x="95" y="349"/>
                  </a:lnTo>
                  <a:lnTo>
                    <a:pt x="152" y="198"/>
                  </a:lnTo>
                  <a:lnTo>
                    <a:pt x="0" y="175"/>
                  </a:lnTo>
                  <a:lnTo>
                    <a:pt x="153" y="153"/>
                  </a:lnTo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chemeClr val="bg2"/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ffectLst>
              <a:prstShdw prst="shdw13" dist="53882" dir="13500000">
                <a:srgbClr val="808080">
                  <a:alpha val="50000"/>
                </a:srgbClr>
              </a:prst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Freeform 19"/>
            <p:cNvSpPr>
              <a:spLocks/>
            </p:cNvSpPr>
            <p:nvPr/>
          </p:nvSpPr>
          <p:spPr bwMode="auto">
            <a:xfrm>
              <a:off x="621" y="1629"/>
              <a:ext cx="270" cy="332"/>
            </a:xfrm>
            <a:custGeom>
              <a:avLst/>
              <a:gdLst>
                <a:gd name="T0" fmla="*/ 0 w 270"/>
                <a:gd name="T1" fmla="*/ 84 h 332"/>
                <a:gd name="T2" fmla="*/ 122 w 270"/>
                <a:gd name="T3" fmla="*/ 143 h 332"/>
                <a:gd name="T4" fmla="*/ 135 w 270"/>
                <a:gd name="T5" fmla="*/ 0 h 332"/>
                <a:gd name="T6" fmla="*/ 147 w 270"/>
                <a:gd name="T7" fmla="*/ 143 h 332"/>
                <a:gd name="T8" fmla="*/ 268 w 270"/>
                <a:gd name="T9" fmla="*/ 82 h 332"/>
                <a:gd name="T10" fmla="*/ 159 w 270"/>
                <a:gd name="T11" fmla="*/ 166 h 332"/>
                <a:gd name="T12" fmla="*/ 269 w 270"/>
                <a:gd name="T13" fmla="*/ 249 h 332"/>
                <a:gd name="T14" fmla="*/ 147 w 270"/>
                <a:gd name="T15" fmla="*/ 189 h 332"/>
                <a:gd name="T16" fmla="*/ 135 w 270"/>
                <a:gd name="T17" fmla="*/ 331 h 332"/>
                <a:gd name="T18" fmla="*/ 122 w 270"/>
                <a:gd name="T19" fmla="*/ 189 h 332"/>
                <a:gd name="T20" fmla="*/ 0 w 270"/>
                <a:gd name="T21" fmla="*/ 249 h 332"/>
                <a:gd name="T22" fmla="*/ 110 w 270"/>
                <a:gd name="T23" fmla="*/ 166 h 332"/>
                <a:gd name="T24" fmla="*/ 0 w 270"/>
                <a:gd name="T25" fmla="*/ 84 h 33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70"/>
                <a:gd name="T40" fmla="*/ 0 h 332"/>
                <a:gd name="T41" fmla="*/ 270 w 270"/>
                <a:gd name="T42" fmla="*/ 332 h 33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70" h="332">
                  <a:moveTo>
                    <a:pt x="0" y="84"/>
                  </a:moveTo>
                  <a:lnTo>
                    <a:pt x="122" y="143"/>
                  </a:lnTo>
                  <a:lnTo>
                    <a:pt x="135" y="0"/>
                  </a:lnTo>
                  <a:lnTo>
                    <a:pt x="147" y="143"/>
                  </a:lnTo>
                  <a:lnTo>
                    <a:pt x="268" y="82"/>
                  </a:lnTo>
                  <a:lnTo>
                    <a:pt x="159" y="166"/>
                  </a:lnTo>
                  <a:lnTo>
                    <a:pt x="269" y="249"/>
                  </a:lnTo>
                  <a:lnTo>
                    <a:pt x="147" y="189"/>
                  </a:lnTo>
                  <a:lnTo>
                    <a:pt x="135" y="331"/>
                  </a:lnTo>
                  <a:lnTo>
                    <a:pt x="122" y="189"/>
                  </a:lnTo>
                  <a:lnTo>
                    <a:pt x="0" y="249"/>
                  </a:lnTo>
                  <a:lnTo>
                    <a:pt x="110" y="166"/>
                  </a:lnTo>
                  <a:lnTo>
                    <a:pt x="0" y="84"/>
                  </a:lnTo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chemeClr val="bg2"/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ffectLst>
              <a:prstShdw prst="shdw13" dist="53882" dir="13500000">
                <a:srgbClr val="808080">
                  <a:alpha val="50000"/>
                </a:srgbClr>
              </a:prst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Freeform 20"/>
            <p:cNvSpPr>
              <a:spLocks/>
            </p:cNvSpPr>
            <p:nvPr/>
          </p:nvSpPr>
          <p:spPr bwMode="auto">
            <a:xfrm>
              <a:off x="722" y="1752"/>
              <a:ext cx="68" cy="85"/>
            </a:xfrm>
            <a:custGeom>
              <a:avLst/>
              <a:gdLst>
                <a:gd name="T0" fmla="*/ 0 w 68"/>
                <a:gd name="T1" fmla="*/ 20 h 85"/>
                <a:gd name="T2" fmla="*/ 27 w 68"/>
                <a:gd name="T3" fmla="*/ 30 h 85"/>
                <a:gd name="T4" fmla="*/ 33 w 68"/>
                <a:gd name="T5" fmla="*/ 0 h 85"/>
                <a:gd name="T6" fmla="*/ 39 w 68"/>
                <a:gd name="T7" fmla="*/ 30 h 85"/>
                <a:gd name="T8" fmla="*/ 67 w 68"/>
                <a:gd name="T9" fmla="*/ 20 h 85"/>
                <a:gd name="T10" fmla="*/ 45 w 68"/>
                <a:gd name="T11" fmla="*/ 42 h 85"/>
                <a:gd name="T12" fmla="*/ 67 w 68"/>
                <a:gd name="T13" fmla="*/ 62 h 85"/>
                <a:gd name="T14" fmla="*/ 39 w 68"/>
                <a:gd name="T15" fmla="*/ 52 h 85"/>
                <a:gd name="T16" fmla="*/ 33 w 68"/>
                <a:gd name="T17" fmla="*/ 84 h 85"/>
                <a:gd name="T18" fmla="*/ 27 w 68"/>
                <a:gd name="T19" fmla="*/ 52 h 85"/>
                <a:gd name="T20" fmla="*/ 0 w 68"/>
                <a:gd name="T21" fmla="*/ 62 h 85"/>
                <a:gd name="T22" fmla="*/ 21 w 68"/>
                <a:gd name="T23" fmla="*/ 42 h 85"/>
                <a:gd name="T24" fmla="*/ 0 w 68"/>
                <a:gd name="T25" fmla="*/ 20 h 8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68"/>
                <a:gd name="T40" fmla="*/ 0 h 85"/>
                <a:gd name="T41" fmla="*/ 68 w 68"/>
                <a:gd name="T42" fmla="*/ 85 h 8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68" h="85">
                  <a:moveTo>
                    <a:pt x="0" y="20"/>
                  </a:moveTo>
                  <a:lnTo>
                    <a:pt x="27" y="30"/>
                  </a:lnTo>
                  <a:lnTo>
                    <a:pt x="33" y="0"/>
                  </a:lnTo>
                  <a:lnTo>
                    <a:pt x="39" y="30"/>
                  </a:lnTo>
                  <a:lnTo>
                    <a:pt x="67" y="20"/>
                  </a:lnTo>
                  <a:lnTo>
                    <a:pt x="45" y="42"/>
                  </a:lnTo>
                  <a:lnTo>
                    <a:pt x="67" y="62"/>
                  </a:lnTo>
                  <a:lnTo>
                    <a:pt x="39" y="52"/>
                  </a:lnTo>
                  <a:lnTo>
                    <a:pt x="33" y="84"/>
                  </a:lnTo>
                  <a:lnTo>
                    <a:pt x="27" y="52"/>
                  </a:lnTo>
                  <a:lnTo>
                    <a:pt x="0" y="62"/>
                  </a:lnTo>
                  <a:lnTo>
                    <a:pt x="21" y="42"/>
                  </a:lnTo>
                  <a:lnTo>
                    <a:pt x="0" y="20"/>
                  </a:lnTo>
                </a:path>
              </a:pathLst>
            </a:custGeom>
            <a:solidFill>
              <a:srgbClr val="F9F9F9"/>
            </a:solidFill>
            <a:ln>
              <a:noFill/>
            </a:ln>
            <a:effectLst>
              <a:prstShdw prst="shdw13" dist="53882" dir="13500000">
                <a:srgbClr val="808080">
                  <a:alpha val="50000"/>
                </a:srgbClr>
              </a:prst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7" name="Group 21"/>
          <p:cNvGrpSpPr>
            <a:grpSpLocks/>
          </p:cNvGrpSpPr>
          <p:nvPr/>
        </p:nvGrpSpPr>
        <p:grpSpPr bwMode="auto">
          <a:xfrm>
            <a:off x="522288" y="2573338"/>
            <a:ext cx="1065212" cy="887412"/>
            <a:chOff x="493" y="1555"/>
            <a:chExt cx="525" cy="480"/>
          </a:xfrm>
        </p:grpSpPr>
        <p:sp>
          <p:nvSpPr>
            <p:cNvPr id="28" name="Freeform 22"/>
            <p:cNvSpPr>
              <a:spLocks/>
            </p:cNvSpPr>
            <p:nvPr/>
          </p:nvSpPr>
          <p:spPr bwMode="auto">
            <a:xfrm>
              <a:off x="493" y="1555"/>
              <a:ext cx="525" cy="480"/>
            </a:xfrm>
            <a:custGeom>
              <a:avLst/>
              <a:gdLst>
                <a:gd name="T0" fmla="*/ 225 w 525"/>
                <a:gd name="T1" fmla="*/ 217 h 480"/>
                <a:gd name="T2" fmla="*/ 133 w 525"/>
                <a:gd name="T3" fmla="*/ 0 h 480"/>
                <a:gd name="T4" fmla="*/ 263 w 525"/>
                <a:gd name="T5" fmla="*/ 193 h 480"/>
                <a:gd name="T6" fmla="*/ 393 w 525"/>
                <a:gd name="T7" fmla="*/ 0 h 480"/>
                <a:gd name="T8" fmla="*/ 299 w 525"/>
                <a:gd name="T9" fmla="*/ 217 h 480"/>
                <a:gd name="T10" fmla="*/ 524 w 525"/>
                <a:gd name="T11" fmla="*/ 240 h 480"/>
                <a:gd name="T12" fmla="*/ 298 w 525"/>
                <a:gd name="T13" fmla="*/ 262 h 480"/>
                <a:gd name="T14" fmla="*/ 393 w 525"/>
                <a:gd name="T15" fmla="*/ 479 h 480"/>
                <a:gd name="T16" fmla="*/ 263 w 525"/>
                <a:gd name="T17" fmla="*/ 286 h 480"/>
                <a:gd name="T18" fmla="*/ 133 w 525"/>
                <a:gd name="T19" fmla="*/ 479 h 480"/>
                <a:gd name="T20" fmla="*/ 224 w 525"/>
                <a:gd name="T21" fmla="*/ 263 h 480"/>
                <a:gd name="T22" fmla="*/ 0 w 525"/>
                <a:gd name="T23" fmla="*/ 240 h 480"/>
                <a:gd name="T24" fmla="*/ 225 w 525"/>
                <a:gd name="T25" fmla="*/ 217 h 48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525"/>
                <a:gd name="T40" fmla="*/ 0 h 480"/>
                <a:gd name="T41" fmla="*/ 525 w 525"/>
                <a:gd name="T42" fmla="*/ 480 h 48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525" h="480">
                  <a:moveTo>
                    <a:pt x="225" y="217"/>
                  </a:moveTo>
                  <a:lnTo>
                    <a:pt x="133" y="0"/>
                  </a:lnTo>
                  <a:lnTo>
                    <a:pt x="263" y="193"/>
                  </a:lnTo>
                  <a:lnTo>
                    <a:pt x="393" y="0"/>
                  </a:lnTo>
                  <a:lnTo>
                    <a:pt x="299" y="217"/>
                  </a:lnTo>
                  <a:lnTo>
                    <a:pt x="524" y="240"/>
                  </a:lnTo>
                  <a:lnTo>
                    <a:pt x="298" y="262"/>
                  </a:lnTo>
                  <a:lnTo>
                    <a:pt x="393" y="479"/>
                  </a:lnTo>
                  <a:lnTo>
                    <a:pt x="263" y="286"/>
                  </a:lnTo>
                  <a:lnTo>
                    <a:pt x="133" y="479"/>
                  </a:lnTo>
                  <a:lnTo>
                    <a:pt x="224" y="263"/>
                  </a:lnTo>
                  <a:lnTo>
                    <a:pt x="0" y="240"/>
                  </a:lnTo>
                  <a:lnTo>
                    <a:pt x="225" y="217"/>
                  </a:lnTo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chemeClr val="bg2"/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ffectLst>
              <a:prstShdw prst="shdw13" dist="53882" dir="13500000">
                <a:srgbClr val="808080">
                  <a:alpha val="50000"/>
                </a:srgbClr>
              </a:prst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Freeform 23"/>
            <p:cNvSpPr>
              <a:spLocks/>
            </p:cNvSpPr>
            <p:nvPr/>
          </p:nvSpPr>
          <p:spPr bwMode="auto">
            <a:xfrm>
              <a:off x="565" y="1620"/>
              <a:ext cx="382" cy="350"/>
            </a:xfrm>
            <a:custGeom>
              <a:avLst/>
              <a:gdLst>
                <a:gd name="T0" fmla="*/ 153 w 382"/>
                <a:gd name="T1" fmla="*/ 153 h 350"/>
                <a:gd name="T2" fmla="*/ 95 w 382"/>
                <a:gd name="T3" fmla="*/ 0 h 350"/>
                <a:gd name="T4" fmla="*/ 191 w 382"/>
                <a:gd name="T5" fmla="*/ 128 h 350"/>
                <a:gd name="T6" fmla="*/ 284 w 382"/>
                <a:gd name="T7" fmla="*/ 0 h 350"/>
                <a:gd name="T8" fmla="*/ 227 w 382"/>
                <a:gd name="T9" fmla="*/ 153 h 350"/>
                <a:gd name="T10" fmla="*/ 381 w 382"/>
                <a:gd name="T11" fmla="*/ 175 h 350"/>
                <a:gd name="T12" fmla="*/ 226 w 382"/>
                <a:gd name="T13" fmla="*/ 196 h 350"/>
                <a:gd name="T14" fmla="*/ 284 w 382"/>
                <a:gd name="T15" fmla="*/ 349 h 350"/>
                <a:gd name="T16" fmla="*/ 191 w 382"/>
                <a:gd name="T17" fmla="*/ 221 h 350"/>
                <a:gd name="T18" fmla="*/ 95 w 382"/>
                <a:gd name="T19" fmla="*/ 349 h 350"/>
                <a:gd name="T20" fmla="*/ 152 w 382"/>
                <a:gd name="T21" fmla="*/ 198 h 350"/>
                <a:gd name="T22" fmla="*/ 0 w 382"/>
                <a:gd name="T23" fmla="*/ 175 h 350"/>
                <a:gd name="T24" fmla="*/ 153 w 382"/>
                <a:gd name="T25" fmla="*/ 153 h 35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82"/>
                <a:gd name="T40" fmla="*/ 0 h 350"/>
                <a:gd name="T41" fmla="*/ 382 w 382"/>
                <a:gd name="T42" fmla="*/ 350 h 35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82" h="350">
                  <a:moveTo>
                    <a:pt x="153" y="153"/>
                  </a:moveTo>
                  <a:lnTo>
                    <a:pt x="95" y="0"/>
                  </a:lnTo>
                  <a:lnTo>
                    <a:pt x="191" y="128"/>
                  </a:lnTo>
                  <a:lnTo>
                    <a:pt x="284" y="0"/>
                  </a:lnTo>
                  <a:lnTo>
                    <a:pt x="227" y="153"/>
                  </a:lnTo>
                  <a:lnTo>
                    <a:pt x="381" y="175"/>
                  </a:lnTo>
                  <a:lnTo>
                    <a:pt x="226" y="196"/>
                  </a:lnTo>
                  <a:lnTo>
                    <a:pt x="284" y="349"/>
                  </a:lnTo>
                  <a:lnTo>
                    <a:pt x="191" y="221"/>
                  </a:lnTo>
                  <a:lnTo>
                    <a:pt x="95" y="349"/>
                  </a:lnTo>
                  <a:lnTo>
                    <a:pt x="152" y="198"/>
                  </a:lnTo>
                  <a:lnTo>
                    <a:pt x="0" y="175"/>
                  </a:lnTo>
                  <a:lnTo>
                    <a:pt x="153" y="153"/>
                  </a:lnTo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chemeClr val="bg2"/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ffectLst>
              <a:prstShdw prst="shdw13" dist="53882" dir="13500000">
                <a:srgbClr val="808080">
                  <a:alpha val="50000"/>
                </a:srgbClr>
              </a:prst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Freeform 24"/>
            <p:cNvSpPr>
              <a:spLocks/>
            </p:cNvSpPr>
            <p:nvPr/>
          </p:nvSpPr>
          <p:spPr bwMode="auto">
            <a:xfrm>
              <a:off x="621" y="1629"/>
              <a:ext cx="270" cy="332"/>
            </a:xfrm>
            <a:custGeom>
              <a:avLst/>
              <a:gdLst>
                <a:gd name="T0" fmla="*/ 0 w 270"/>
                <a:gd name="T1" fmla="*/ 84 h 332"/>
                <a:gd name="T2" fmla="*/ 122 w 270"/>
                <a:gd name="T3" fmla="*/ 143 h 332"/>
                <a:gd name="T4" fmla="*/ 135 w 270"/>
                <a:gd name="T5" fmla="*/ 0 h 332"/>
                <a:gd name="T6" fmla="*/ 147 w 270"/>
                <a:gd name="T7" fmla="*/ 143 h 332"/>
                <a:gd name="T8" fmla="*/ 268 w 270"/>
                <a:gd name="T9" fmla="*/ 82 h 332"/>
                <a:gd name="T10" fmla="*/ 159 w 270"/>
                <a:gd name="T11" fmla="*/ 166 h 332"/>
                <a:gd name="T12" fmla="*/ 269 w 270"/>
                <a:gd name="T13" fmla="*/ 249 h 332"/>
                <a:gd name="T14" fmla="*/ 147 w 270"/>
                <a:gd name="T15" fmla="*/ 189 h 332"/>
                <a:gd name="T16" fmla="*/ 135 w 270"/>
                <a:gd name="T17" fmla="*/ 331 h 332"/>
                <a:gd name="T18" fmla="*/ 122 w 270"/>
                <a:gd name="T19" fmla="*/ 189 h 332"/>
                <a:gd name="T20" fmla="*/ 0 w 270"/>
                <a:gd name="T21" fmla="*/ 249 h 332"/>
                <a:gd name="T22" fmla="*/ 110 w 270"/>
                <a:gd name="T23" fmla="*/ 166 h 332"/>
                <a:gd name="T24" fmla="*/ 0 w 270"/>
                <a:gd name="T25" fmla="*/ 84 h 33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70"/>
                <a:gd name="T40" fmla="*/ 0 h 332"/>
                <a:gd name="T41" fmla="*/ 270 w 270"/>
                <a:gd name="T42" fmla="*/ 332 h 33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70" h="332">
                  <a:moveTo>
                    <a:pt x="0" y="84"/>
                  </a:moveTo>
                  <a:lnTo>
                    <a:pt x="122" y="143"/>
                  </a:lnTo>
                  <a:lnTo>
                    <a:pt x="135" y="0"/>
                  </a:lnTo>
                  <a:lnTo>
                    <a:pt x="147" y="143"/>
                  </a:lnTo>
                  <a:lnTo>
                    <a:pt x="268" y="82"/>
                  </a:lnTo>
                  <a:lnTo>
                    <a:pt x="159" y="166"/>
                  </a:lnTo>
                  <a:lnTo>
                    <a:pt x="269" y="249"/>
                  </a:lnTo>
                  <a:lnTo>
                    <a:pt x="147" y="189"/>
                  </a:lnTo>
                  <a:lnTo>
                    <a:pt x="135" y="331"/>
                  </a:lnTo>
                  <a:lnTo>
                    <a:pt x="122" y="189"/>
                  </a:lnTo>
                  <a:lnTo>
                    <a:pt x="0" y="249"/>
                  </a:lnTo>
                  <a:lnTo>
                    <a:pt x="110" y="166"/>
                  </a:lnTo>
                  <a:lnTo>
                    <a:pt x="0" y="84"/>
                  </a:lnTo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chemeClr val="bg2"/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ffectLst>
              <a:prstShdw prst="shdw13" dist="53882" dir="13500000">
                <a:srgbClr val="808080">
                  <a:alpha val="50000"/>
                </a:srgbClr>
              </a:prst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Freeform 25"/>
            <p:cNvSpPr>
              <a:spLocks/>
            </p:cNvSpPr>
            <p:nvPr/>
          </p:nvSpPr>
          <p:spPr bwMode="auto">
            <a:xfrm>
              <a:off x="722" y="1752"/>
              <a:ext cx="68" cy="85"/>
            </a:xfrm>
            <a:custGeom>
              <a:avLst/>
              <a:gdLst>
                <a:gd name="T0" fmla="*/ 0 w 68"/>
                <a:gd name="T1" fmla="*/ 20 h 85"/>
                <a:gd name="T2" fmla="*/ 27 w 68"/>
                <a:gd name="T3" fmla="*/ 30 h 85"/>
                <a:gd name="T4" fmla="*/ 33 w 68"/>
                <a:gd name="T5" fmla="*/ 0 h 85"/>
                <a:gd name="T6" fmla="*/ 39 w 68"/>
                <a:gd name="T7" fmla="*/ 30 h 85"/>
                <a:gd name="T8" fmla="*/ 67 w 68"/>
                <a:gd name="T9" fmla="*/ 20 h 85"/>
                <a:gd name="T10" fmla="*/ 45 w 68"/>
                <a:gd name="T11" fmla="*/ 42 h 85"/>
                <a:gd name="T12" fmla="*/ 67 w 68"/>
                <a:gd name="T13" fmla="*/ 62 h 85"/>
                <a:gd name="T14" fmla="*/ 39 w 68"/>
                <a:gd name="T15" fmla="*/ 52 h 85"/>
                <a:gd name="T16" fmla="*/ 33 w 68"/>
                <a:gd name="T17" fmla="*/ 84 h 85"/>
                <a:gd name="T18" fmla="*/ 27 w 68"/>
                <a:gd name="T19" fmla="*/ 52 h 85"/>
                <a:gd name="T20" fmla="*/ 0 w 68"/>
                <a:gd name="T21" fmla="*/ 62 h 85"/>
                <a:gd name="T22" fmla="*/ 21 w 68"/>
                <a:gd name="T23" fmla="*/ 42 h 85"/>
                <a:gd name="T24" fmla="*/ 0 w 68"/>
                <a:gd name="T25" fmla="*/ 20 h 8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68"/>
                <a:gd name="T40" fmla="*/ 0 h 85"/>
                <a:gd name="T41" fmla="*/ 68 w 68"/>
                <a:gd name="T42" fmla="*/ 85 h 8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68" h="85">
                  <a:moveTo>
                    <a:pt x="0" y="20"/>
                  </a:moveTo>
                  <a:lnTo>
                    <a:pt x="27" y="30"/>
                  </a:lnTo>
                  <a:lnTo>
                    <a:pt x="33" y="0"/>
                  </a:lnTo>
                  <a:lnTo>
                    <a:pt x="39" y="30"/>
                  </a:lnTo>
                  <a:lnTo>
                    <a:pt x="67" y="20"/>
                  </a:lnTo>
                  <a:lnTo>
                    <a:pt x="45" y="42"/>
                  </a:lnTo>
                  <a:lnTo>
                    <a:pt x="67" y="62"/>
                  </a:lnTo>
                  <a:lnTo>
                    <a:pt x="39" y="52"/>
                  </a:lnTo>
                  <a:lnTo>
                    <a:pt x="33" y="84"/>
                  </a:lnTo>
                  <a:lnTo>
                    <a:pt x="27" y="52"/>
                  </a:lnTo>
                  <a:lnTo>
                    <a:pt x="0" y="62"/>
                  </a:lnTo>
                  <a:lnTo>
                    <a:pt x="21" y="42"/>
                  </a:lnTo>
                  <a:lnTo>
                    <a:pt x="0" y="20"/>
                  </a:lnTo>
                </a:path>
              </a:pathLst>
            </a:custGeom>
            <a:solidFill>
              <a:srgbClr val="F9F9F9"/>
            </a:solidFill>
            <a:ln>
              <a:noFill/>
            </a:ln>
            <a:effectLst>
              <a:prstShdw prst="shdw13" dist="53882" dir="13500000">
                <a:srgbClr val="808080">
                  <a:alpha val="50000"/>
                </a:srgbClr>
              </a:prst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2" name="Group 26"/>
          <p:cNvGrpSpPr>
            <a:grpSpLocks/>
          </p:cNvGrpSpPr>
          <p:nvPr/>
        </p:nvGrpSpPr>
        <p:grpSpPr bwMode="auto">
          <a:xfrm>
            <a:off x="6057900" y="1628775"/>
            <a:ext cx="1065213" cy="887413"/>
            <a:chOff x="493" y="1555"/>
            <a:chExt cx="525" cy="480"/>
          </a:xfrm>
        </p:grpSpPr>
        <p:sp>
          <p:nvSpPr>
            <p:cNvPr id="33" name="Freeform 27"/>
            <p:cNvSpPr>
              <a:spLocks/>
            </p:cNvSpPr>
            <p:nvPr/>
          </p:nvSpPr>
          <p:spPr bwMode="auto">
            <a:xfrm>
              <a:off x="493" y="1555"/>
              <a:ext cx="525" cy="480"/>
            </a:xfrm>
            <a:custGeom>
              <a:avLst/>
              <a:gdLst>
                <a:gd name="T0" fmla="*/ 225 w 525"/>
                <a:gd name="T1" fmla="*/ 217 h 480"/>
                <a:gd name="T2" fmla="*/ 133 w 525"/>
                <a:gd name="T3" fmla="*/ 0 h 480"/>
                <a:gd name="T4" fmla="*/ 263 w 525"/>
                <a:gd name="T5" fmla="*/ 193 h 480"/>
                <a:gd name="T6" fmla="*/ 393 w 525"/>
                <a:gd name="T7" fmla="*/ 0 h 480"/>
                <a:gd name="T8" fmla="*/ 299 w 525"/>
                <a:gd name="T9" fmla="*/ 217 h 480"/>
                <a:gd name="T10" fmla="*/ 524 w 525"/>
                <a:gd name="T11" fmla="*/ 240 h 480"/>
                <a:gd name="T12" fmla="*/ 298 w 525"/>
                <a:gd name="T13" fmla="*/ 262 h 480"/>
                <a:gd name="T14" fmla="*/ 393 w 525"/>
                <a:gd name="T15" fmla="*/ 479 h 480"/>
                <a:gd name="T16" fmla="*/ 263 w 525"/>
                <a:gd name="T17" fmla="*/ 286 h 480"/>
                <a:gd name="T18" fmla="*/ 133 w 525"/>
                <a:gd name="T19" fmla="*/ 479 h 480"/>
                <a:gd name="T20" fmla="*/ 224 w 525"/>
                <a:gd name="T21" fmla="*/ 263 h 480"/>
                <a:gd name="T22" fmla="*/ 0 w 525"/>
                <a:gd name="T23" fmla="*/ 240 h 480"/>
                <a:gd name="T24" fmla="*/ 225 w 525"/>
                <a:gd name="T25" fmla="*/ 217 h 48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525"/>
                <a:gd name="T40" fmla="*/ 0 h 480"/>
                <a:gd name="T41" fmla="*/ 525 w 525"/>
                <a:gd name="T42" fmla="*/ 480 h 48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525" h="480">
                  <a:moveTo>
                    <a:pt x="225" y="217"/>
                  </a:moveTo>
                  <a:lnTo>
                    <a:pt x="133" y="0"/>
                  </a:lnTo>
                  <a:lnTo>
                    <a:pt x="263" y="193"/>
                  </a:lnTo>
                  <a:lnTo>
                    <a:pt x="393" y="0"/>
                  </a:lnTo>
                  <a:lnTo>
                    <a:pt x="299" y="217"/>
                  </a:lnTo>
                  <a:lnTo>
                    <a:pt x="524" y="240"/>
                  </a:lnTo>
                  <a:lnTo>
                    <a:pt x="298" y="262"/>
                  </a:lnTo>
                  <a:lnTo>
                    <a:pt x="393" y="479"/>
                  </a:lnTo>
                  <a:lnTo>
                    <a:pt x="263" y="286"/>
                  </a:lnTo>
                  <a:lnTo>
                    <a:pt x="133" y="479"/>
                  </a:lnTo>
                  <a:lnTo>
                    <a:pt x="224" y="263"/>
                  </a:lnTo>
                  <a:lnTo>
                    <a:pt x="0" y="240"/>
                  </a:lnTo>
                  <a:lnTo>
                    <a:pt x="225" y="217"/>
                  </a:lnTo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chemeClr val="bg2"/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ffectLst>
              <a:prstShdw prst="shdw13" dist="53882" dir="13500000">
                <a:srgbClr val="808080">
                  <a:alpha val="50000"/>
                </a:srgbClr>
              </a:prst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Freeform 28"/>
            <p:cNvSpPr>
              <a:spLocks/>
            </p:cNvSpPr>
            <p:nvPr/>
          </p:nvSpPr>
          <p:spPr bwMode="auto">
            <a:xfrm>
              <a:off x="565" y="1620"/>
              <a:ext cx="382" cy="350"/>
            </a:xfrm>
            <a:custGeom>
              <a:avLst/>
              <a:gdLst>
                <a:gd name="T0" fmla="*/ 153 w 382"/>
                <a:gd name="T1" fmla="*/ 153 h 350"/>
                <a:gd name="T2" fmla="*/ 95 w 382"/>
                <a:gd name="T3" fmla="*/ 0 h 350"/>
                <a:gd name="T4" fmla="*/ 191 w 382"/>
                <a:gd name="T5" fmla="*/ 128 h 350"/>
                <a:gd name="T6" fmla="*/ 284 w 382"/>
                <a:gd name="T7" fmla="*/ 0 h 350"/>
                <a:gd name="T8" fmla="*/ 227 w 382"/>
                <a:gd name="T9" fmla="*/ 153 h 350"/>
                <a:gd name="T10" fmla="*/ 381 w 382"/>
                <a:gd name="T11" fmla="*/ 175 h 350"/>
                <a:gd name="T12" fmla="*/ 226 w 382"/>
                <a:gd name="T13" fmla="*/ 196 h 350"/>
                <a:gd name="T14" fmla="*/ 284 w 382"/>
                <a:gd name="T15" fmla="*/ 349 h 350"/>
                <a:gd name="T16" fmla="*/ 191 w 382"/>
                <a:gd name="T17" fmla="*/ 221 h 350"/>
                <a:gd name="T18" fmla="*/ 95 w 382"/>
                <a:gd name="T19" fmla="*/ 349 h 350"/>
                <a:gd name="T20" fmla="*/ 152 w 382"/>
                <a:gd name="T21" fmla="*/ 198 h 350"/>
                <a:gd name="T22" fmla="*/ 0 w 382"/>
                <a:gd name="T23" fmla="*/ 175 h 350"/>
                <a:gd name="T24" fmla="*/ 153 w 382"/>
                <a:gd name="T25" fmla="*/ 153 h 35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82"/>
                <a:gd name="T40" fmla="*/ 0 h 350"/>
                <a:gd name="T41" fmla="*/ 382 w 382"/>
                <a:gd name="T42" fmla="*/ 350 h 35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82" h="350">
                  <a:moveTo>
                    <a:pt x="153" y="153"/>
                  </a:moveTo>
                  <a:lnTo>
                    <a:pt x="95" y="0"/>
                  </a:lnTo>
                  <a:lnTo>
                    <a:pt x="191" y="128"/>
                  </a:lnTo>
                  <a:lnTo>
                    <a:pt x="284" y="0"/>
                  </a:lnTo>
                  <a:lnTo>
                    <a:pt x="227" y="153"/>
                  </a:lnTo>
                  <a:lnTo>
                    <a:pt x="381" y="175"/>
                  </a:lnTo>
                  <a:lnTo>
                    <a:pt x="226" y="196"/>
                  </a:lnTo>
                  <a:lnTo>
                    <a:pt x="284" y="349"/>
                  </a:lnTo>
                  <a:lnTo>
                    <a:pt x="191" y="221"/>
                  </a:lnTo>
                  <a:lnTo>
                    <a:pt x="95" y="349"/>
                  </a:lnTo>
                  <a:lnTo>
                    <a:pt x="152" y="198"/>
                  </a:lnTo>
                  <a:lnTo>
                    <a:pt x="0" y="175"/>
                  </a:lnTo>
                  <a:lnTo>
                    <a:pt x="153" y="153"/>
                  </a:lnTo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chemeClr val="bg2"/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ffectLst>
              <a:prstShdw prst="shdw13" dist="53882" dir="13500000">
                <a:srgbClr val="808080">
                  <a:alpha val="50000"/>
                </a:srgbClr>
              </a:prst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Freeform 29"/>
            <p:cNvSpPr>
              <a:spLocks/>
            </p:cNvSpPr>
            <p:nvPr/>
          </p:nvSpPr>
          <p:spPr bwMode="auto">
            <a:xfrm>
              <a:off x="621" y="1629"/>
              <a:ext cx="270" cy="332"/>
            </a:xfrm>
            <a:custGeom>
              <a:avLst/>
              <a:gdLst>
                <a:gd name="T0" fmla="*/ 0 w 270"/>
                <a:gd name="T1" fmla="*/ 84 h 332"/>
                <a:gd name="T2" fmla="*/ 122 w 270"/>
                <a:gd name="T3" fmla="*/ 143 h 332"/>
                <a:gd name="T4" fmla="*/ 135 w 270"/>
                <a:gd name="T5" fmla="*/ 0 h 332"/>
                <a:gd name="T6" fmla="*/ 147 w 270"/>
                <a:gd name="T7" fmla="*/ 143 h 332"/>
                <a:gd name="T8" fmla="*/ 268 w 270"/>
                <a:gd name="T9" fmla="*/ 82 h 332"/>
                <a:gd name="T10" fmla="*/ 159 w 270"/>
                <a:gd name="T11" fmla="*/ 166 h 332"/>
                <a:gd name="T12" fmla="*/ 269 w 270"/>
                <a:gd name="T13" fmla="*/ 249 h 332"/>
                <a:gd name="T14" fmla="*/ 147 w 270"/>
                <a:gd name="T15" fmla="*/ 189 h 332"/>
                <a:gd name="T16" fmla="*/ 135 w 270"/>
                <a:gd name="T17" fmla="*/ 331 h 332"/>
                <a:gd name="T18" fmla="*/ 122 w 270"/>
                <a:gd name="T19" fmla="*/ 189 h 332"/>
                <a:gd name="T20" fmla="*/ 0 w 270"/>
                <a:gd name="T21" fmla="*/ 249 h 332"/>
                <a:gd name="T22" fmla="*/ 110 w 270"/>
                <a:gd name="T23" fmla="*/ 166 h 332"/>
                <a:gd name="T24" fmla="*/ 0 w 270"/>
                <a:gd name="T25" fmla="*/ 84 h 33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70"/>
                <a:gd name="T40" fmla="*/ 0 h 332"/>
                <a:gd name="T41" fmla="*/ 270 w 270"/>
                <a:gd name="T42" fmla="*/ 332 h 33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70" h="332">
                  <a:moveTo>
                    <a:pt x="0" y="84"/>
                  </a:moveTo>
                  <a:lnTo>
                    <a:pt x="122" y="143"/>
                  </a:lnTo>
                  <a:lnTo>
                    <a:pt x="135" y="0"/>
                  </a:lnTo>
                  <a:lnTo>
                    <a:pt x="147" y="143"/>
                  </a:lnTo>
                  <a:lnTo>
                    <a:pt x="268" y="82"/>
                  </a:lnTo>
                  <a:lnTo>
                    <a:pt x="159" y="166"/>
                  </a:lnTo>
                  <a:lnTo>
                    <a:pt x="269" y="249"/>
                  </a:lnTo>
                  <a:lnTo>
                    <a:pt x="147" y="189"/>
                  </a:lnTo>
                  <a:lnTo>
                    <a:pt x="135" y="331"/>
                  </a:lnTo>
                  <a:lnTo>
                    <a:pt x="122" y="189"/>
                  </a:lnTo>
                  <a:lnTo>
                    <a:pt x="0" y="249"/>
                  </a:lnTo>
                  <a:lnTo>
                    <a:pt x="110" y="166"/>
                  </a:lnTo>
                  <a:lnTo>
                    <a:pt x="0" y="84"/>
                  </a:lnTo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chemeClr val="bg2"/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ffectLst>
              <a:prstShdw prst="shdw13" dist="53882" dir="13500000">
                <a:srgbClr val="808080">
                  <a:alpha val="50000"/>
                </a:srgbClr>
              </a:prst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" name="Freeform 30"/>
            <p:cNvSpPr>
              <a:spLocks/>
            </p:cNvSpPr>
            <p:nvPr/>
          </p:nvSpPr>
          <p:spPr bwMode="auto">
            <a:xfrm>
              <a:off x="722" y="1752"/>
              <a:ext cx="68" cy="85"/>
            </a:xfrm>
            <a:custGeom>
              <a:avLst/>
              <a:gdLst>
                <a:gd name="T0" fmla="*/ 0 w 68"/>
                <a:gd name="T1" fmla="*/ 20 h 85"/>
                <a:gd name="T2" fmla="*/ 27 w 68"/>
                <a:gd name="T3" fmla="*/ 30 h 85"/>
                <a:gd name="T4" fmla="*/ 33 w 68"/>
                <a:gd name="T5" fmla="*/ 0 h 85"/>
                <a:gd name="T6" fmla="*/ 39 w 68"/>
                <a:gd name="T7" fmla="*/ 30 h 85"/>
                <a:gd name="T8" fmla="*/ 67 w 68"/>
                <a:gd name="T9" fmla="*/ 20 h 85"/>
                <a:gd name="T10" fmla="*/ 45 w 68"/>
                <a:gd name="T11" fmla="*/ 42 h 85"/>
                <a:gd name="T12" fmla="*/ 67 w 68"/>
                <a:gd name="T13" fmla="*/ 62 h 85"/>
                <a:gd name="T14" fmla="*/ 39 w 68"/>
                <a:gd name="T15" fmla="*/ 52 h 85"/>
                <a:gd name="T16" fmla="*/ 33 w 68"/>
                <a:gd name="T17" fmla="*/ 84 h 85"/>
                <a:gd name="T18" fmla="*/ 27 w 68"/>
                <a:gd name="T19" fmla="*/ 52 h 85"/>
                <a:gd name="T20" fmla="*/ 0 w 68"/>
                <a:gd name="T21" fmla="*/ 62 h 85"/>
                <a:gd name="T22" fmla="*/ 21 w 68"/>
                <a:gd name="T23" fmla="*/ 42 h 85"/>
                <a:gd name="T24" fmla="*/ 0 w 68"/>
                <a:gd name="T25" fmla="*/ 20 h 8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68"/>
                <a:gd name="T40" fmla="*/ 0 h 85"/>
                <a:gd name="T41" fmla="*/ 68 w 68"/>
                <a:gd name="T42" fmla="*/ 85 h 8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68" h="85">
                  <a:moveTo>
                    <a:pt x="0" y="20"/>
                  </a:moveTo>
                  <a:lnTo>
                    <a:pt x="27" y="30"/>
                  </a:lnTo>
                  <a:lnTo>
                    <a:pt x="33" y="0"/>
                  </a:lnTo>
                  <a:lnTo>
                    <a:pt x="39" y="30"/>
                  </a:lnTo>
                  <a:lnTo>
                    <a:pt x="67" y="20"/>
                  </a:lnTo>
                  <a:lnTo>
                    <a:pt x="45" y="42"/>
                  </a:lnTo>
                  <a:lnTo>
                    <a:pt x="67" y="62"/>
                  </a:lnTo>
                  <a:lnTo>
                    <a:pt x="39" y="52"/>
                  </a:lnTo>
                  <a:lnTo>
                    <a:pt x="33" y="84"/>
                  </a:lnTo>
                  <a:lnTo>
                    <a:pt x="27" y="52"/>
                  </a:lnTo>
                  <a:lnTo>
                    <a:pt x="0" y="62"/>
                  </a:lnTo>
                  <a:lnTo>
                    <a:pt x="21" y="42"/>
                  </a:lnTo>
                  <a:lnTo>
                    <a:pt x="0" y="20"/>
                  </a:lnTo>
                </a:path>
              </a:pathLst>
            </a:custGeom>
            <a:solidFill>
              <a:srgbClr val="F9F9F9"/>
            </a:solidFill>
            <a:ln>
              <a:noFill/>
            </a:ln>
            <a:effectLst>
              <a:prstShdw prst="shdw13" dist="53882" dir="13500000">
                <a:srgbClr val="808080">
                  <a:alpha val="50000"/>
                </a:srgbClr>
              </a:prst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22565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/>
    </mc:Choice>
    <mc:Fallback xmlns="">
      <p:transition spd="slow" advClick="0" advTm="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0" presetClass="path" presetSubtype="0" accel="50000" decel="50000" fill="remove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.1599 -0.07615 C 0.15538 -0.03449 0.15087 0.00718 0.12101 0.04236 C 0.09115 0.07755 0.03281 0.11991 -0.01927 0.13496 C -0.07135 0.15 -0.15625 0.12107 -0.19149 0.13311 C -0.22674 0.14514 -0.22292 0.17176 -0.23038 0.20718 C -0.23785 0.24236 -0.23472 0.31459 -0.23594 0.34422 C -0.23715 0.37385 -0.23715 0.37963 -0.23733 0.38496 " pathEditMode="relative" ptsTypes="aaaaaaA">
                                      <p:cBhvr>
                                        <p:cTn id="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path" presetSubtype="0" accel="50000" decel="50000" fill="remove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.08455 0.11922 L 0.08455 0.15857 " pathEditMode="relative" rAng="0" ptsTypes="AA">
                                      <p:cBhvr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0" presetClass="path" presetSubtype="0" accel="50000" decel="50000" fill="remove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0.06233 -0.14097 C -0.06406 -0.08564 -0.06563 -0.03009 -0.07205 -0.00023 C -0.07847 0.02963 -0.08177 0.02639 -0.10122 0.03866 C -0.12066 0.05093 -0.16042 0.04861 -0.18872 0.07385 C -0.21701 0.09908 -0.2408 0.16389 -0.27066 0.19051 C -0.30052 0.21713 -0.34688 0.23102 -0.36788 0.23311 C -0.38889 0.23519 -0.39167 0.21621 -0.39705 0.20348 C -0.40243 0.19074 -0.39931 0.16482 -0.39983 0.15718 " pathEditMode="fixed" ptsTypes="aaaaaaaA">
                                      <p:cBhvr>
                                        <p:cTn id="2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0" presetClass="path" presetSubtype="0" accel="50000" decel="50000" fill="remove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0.11927 -0.05949 C -0.12622 -0.05301 -0.13299 -0.04652 -0.13455 -0.04467 " pathEditMode="relative" ptsTypes="aA">
                                      <p:cBhvr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2" presetClass="path" presetSubtype="0" accel="50000" decel="50000" fill="remove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0.12708 -0.10416 L -0.12708 -0.07777 " pathEditMode="relative" rAng="0" ptsTypes="AA">
                                      <p:cBhvr>
                                        <p:cTn id="3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0" presetClass="path" presetSubtype="0" accel="50000" decel="50000" fill="remove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0.15399 -0.15578 C -0.15573 -0.11736 -0.15729 -0.0787 -0.16094 -0.05393 C -0.16458 -0.02916 -0.1651 -0.02129 -0.17622 -0.00764 C -0.18733 0.00602 -0.21424 0.01389 -0.2276 0.02755 C -0.24097 0.04121 -0.24722 0.05926 -0.25677 0.07385 C -0.26632 0.0882 -0.2776 0.10764 -0.28455 0.11459 C -0.29149 0.1213 -0.29497 0.11783 -0.29844 0.11459 " pathEditMode="relative" ptsTypes="aaaaaaA">
                                      <p:cBhvr>
                                        <p:cTn id="3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5" presetClass="path" presetSubtype="0" accel="50000" decel="50000" fill="remove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0.21649 -0.07777 L -0.23542 -0.07662 " pathEditMode="relative" rAng="0" ptsTypes="AA">
                                      <p:cBhvr>
                                        <p:cTn id="4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0" presetClass="path" presetSubtype="0" accel="50000" decel="50000" fill="remove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0.29358 -0.01319 C -0.28628 -0.02477 -0.27899 -0.03611 -0.26927 -0.03912 C -0.25955 -0.04213 -0.23333 -0.03935 -0.23524 -0.03171 C -0.23715 -0.02407 -0.27118 -0.00648 -0.28108 0.00625 C -0.29097 0.01898 -0.29306 0.03658 -0.29497 0.04422 C -0.29688 0.05186 -0.29375 0.05047 -0.29219 0.05162 C -0.29063 0.05278 -0.26858 0.04005 -0.28524 0.05162 C -0.30191 0.0632 -0.35295 0.08959 -0.39219 0.12107 C -0.43142 0.15255 -0.49028 0.19769 -0.52066 0.24051 C -0.55104 0.28334 -0.56684 0.33172 -0.57413 0.37848 C -0.58142 0.42523 -0.57865 0.4801 -0.56441 0.52107 C -0.55017 0.56204 -0.50104 0.60718 -0.48872 0.62477 " pathEditMode="relative" ptsTypes="aaaaaaaaaaaA">
                                      <p:cBhvr>
                                        <p:cTn id="5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0" presetClass="path" presetSubtype="0" accel="50000" decel="50000" fill="remove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0.3276 0.04051 C -0.33663 0.03773 -0.34531 0.03473 -0.34861 0.0338 " pathEditMode="relative" rAng="0" ptsTypes="aA">
                                      <p:cBhvr>
                                        <p:cTn id="5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" y="-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500"/>
                            </p:stCondLst>
                            <p:childTnLst>
                              <p:par>
                                <p:cTn id="5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0" presetClass="path" presetSubtype="0" accel="50000" decel="50000" fill="remove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0.30816 -0.18541 C -0.31111 -0.16412 -0.31441 -0.08796 -0.32622 -0.05625 C -0.33802 -0.02453 -0.36563 -0.01319 -0.37899 0.00486 C -0.39236 0.02292 -0.39896 0.04352 -0.40608 0.05209 C -0.41319 0.06065 -0.4184 0.05533 -0.4217 0.05625 " pathEditMode="relative" rAng="0" ptsTypes="aaaaa">
                                      <p:cBhvr>
                                        <p:cTn id="6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7" y="1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0" presetClass="path" presetSubtype="0" accel="50000" decel="50000" fill="remove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0.32795 -0.20069 C -0.33021 -0.19953 -0.33924 -0.1949 -0.34149 -0.19375 " pathEditMode="relative" rAng="0" ptsTypes="aa">
                                      <p:cBhvr>
                                        <p:cTn id="6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" y="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000"/>
                            </p:stCondLst>
                            <p:childTnLst>
                              <p:par>
                                <p:cTn id="71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0" presetClass="path" presetSubtype="0" accel="50000" decel="50000" fill="remove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0.2092 -0.19375 C -0.20382 -0.2037 -0.19844 -0.21365 -0.18733 -0.21319 C -0.17622 -0.21273 -0.12292 -0.21551 -0.14253 -0.19097 C -0.16215 -0.16643 -0.25122 -0.08588 -0.30503 -0.06597 C -0.35885 -0.04606 -0.4349 -0.07152 -0.46545 -0.07176 C -0.49601 -0.07199 -0.48333 -0.07662 -0.48837 -0.06736 C -0.4934 -0.0581 -0.48576 -0.02916 -0.49566 -0.01597 C -0.50556 -0.00277 -0.53542 -0.02986 -0.54774 0.01181 C -0.56007 0.05324 -0.56493 0.14375 -0.56962 0.23403 " pathEditMode="relative" ptsTypes="aaaaaaaaA">
                                      <p:cBhvr>
                                        <p:cTn id="7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0" presetClass="path" presetSubtype="0" accel="50000" decel="50000" fill="remove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0.42483 0.0132 C -0.44045 0.01945 -0.45608 0.02593 -0.46233 0.02848 " pathEditMode="relative" ptsTypes="aA">
                                      <p:cBhvr>
                                        <p:cTn id="8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0" presetClass="path" presetSubtype="0" accel="50000" decel="50000" fill="remove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0.44705 0.06459 C -0.44705 0.08264 -0.44688 0.10093 -0.44705 0.10903 " pathEditMode="relative" rAng="0" ptsTypes="aA">
                                      <p:cBhvr>
                                        <p:cTn id="8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000"/>
                            </p:stCondLst>
                            <p:childTnLst>
                              <p:par>
                                <p:cTn id="89" presetID="31" presetClass="entr" presetSubtype="0" fill="remove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89"/>
                                            </p:cond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1000"/>
                            </p:stCondLst>
                            <p:childTnLst>
                              <p:par>
                                <p:cTn id="9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96"/>
                                            </p:cond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03"/>
                                            </p:cond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124200" y="457200"/>
            <a:ext cx="5480248" cy="8382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pPr algn="r" rtl="1"/>
            <a:r>
              <a:rPr lang="fa-IR" sz="3600" dirty="0">
                <a:solidFill>
                  <a:srgbClr val="CC0099"/>
                </a:solidFill>
                <a:cs typeface="B Titr" pitchFamily="2" charset="-78"/>
              </a:rPr>
              <a:t>منابع اطلاعاتی بشر برای حل مسائل</a:t>
            </a:r>
            <a:endParaRPr lang="en-US" sz="3600" dirty="0">
              <a:solidFill>
                <a:srgbClr val="CC0099"/>
              </a:solidFill>
              <a:cs typeface="B Titr" pitchFamily="2" charset="-78"/>
            </a:endParaRPr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990600" y="205740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400">
              <a:latin typeface="Times New Roman" pitchFamily="18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871103987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31445248"/>
      </p:ext>
    </p:extLst>
  </p:cSld>
  <p:clrMapOvr>
    <a:masterClrMapping/>
  </p:clrMapOvr>
  <p:transition spd="med">
    <p:zoom dir="in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124200" y="457200"/>
            <a:ext cx="5480248" cy="8382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pPr algn="r" rtl="1"/>
            <a:r>
              <a:rPr lang="fa-IR" sz="3600" dirty="0">
                <a:solidFill>
                  <a:srgbClr val="CC0099"/>
                </a:solidFill>
                <a:cs typeface="B Titr" pitchFamily="2" charset="-78"/>
              </a:rPr>
              <a:t>منابع اطلاعاتی بشر برای حل مسائل</a:t>
            </a:r>
            <a:endParaRPr lang="en-US" sz="3600" dirty="0">
              <a:solidFill>
                <a:srgbClr val="CC0099"/>
              </a:solidFill>
              <a:cs typeface="B Titr" pitchFamily="2" charset="-78"/>
            </a:endParaRPr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990600" y="205740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400">
              <a:latin typeface="Times New Roman" pitchFamily="18" charset="0"/>
            </a:endParaRP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94407574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22166810"/>
      </p:ext>
    </p:extLst>
  </p:cSld>
  <p:clrMapOvr>
    <a:masterClrMapping/>
  </p:clrMapOvr>
  <p:transition spd="med">
    <p:zoom dir="in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fa-IR" sz="2800" b="1" dirty="0">
                <a:solidFill>
                  <a:srgbClr val="FF0000"/>
                </a:solidFill>
                <a:cs typeface="B Nazanin" panose="00000400000000000000" pitchFamily="2" charset="-78"/>
              </a:rPr>
              <a:t>مراحل روش علمی (به نقل از دیویی)</a:t>
            </a:r>
            <a:br>
              <a:rPr lang="fa-IR" sz="2800" b="1" dirty="0">
                <a:solidFill>
                  <a:srgbClr val="FF0000"/>
                </a:solidFill>
                <a:cs typeface="B Nazanin" panose="00000400000000000000" pitchFamily="2" charset="-78"/>
              </a:rPr>
            </a:br>
            <a:br>
              <a:rPr lang="fa-IR" sz="2800" b="1" dirty="0">
                <a:solidFill>
                  <a:srgbClr val="FF0000"/>
                </a:solidFill>
                <a:cs typeface="B Nazanin" panose="00000400000000000000" pitchFamily="2" charset="-78"/>
              </a:rPr>
            </a:br>
            <a:endParaRPr lang="en-US" sz="2800" b="1" dirty="0">
              <a:solidFill>
                <a:srgbClr val="FF0000"/>
              </a:solidFill>
              <a:cs typeface="B Nazanin" panose="00000400000000000000" pitchFamily="2" charset="-78"/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542068528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23506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fa-IR" sz="2800" b="1" dirty="0">
                <a:solidFill>
                  <a:srgbClr val="FF0000"/>
                </a:solidFill>
                <a:cs typeface="B Nazanin" panose="00000400000000000000" pitchFamily="2" charset="-78"/>
              </a:rPr>
              <a:t>مراحل روش علمی (به نقل از دیویی)</a:t>
            </a:r>
            <a:br>
              <a:rPr lang="fa-IR" sz="2800" b="1" dirty="0">
                <a:solidFill>
                  <a:srgbClr val="FF0000"/>
                </a:solidFill>
                <a:cs typeface="B Nazanin" panose="00000400000000000000" pitchFamily="2" charset="-78"/>
              </a:rPr>
            </a:br>
            <a:br>
              <a:rPr lang="fa-IR" sz="2800" b="1" dirty="0">
                <a:solidFill>
                  <a:srgbClr val="FF0000"/>
                </a:solidFill>
                <a:cs typeface="B Nazanin" panose="00000400000000000000" pitchFamily="2" charset="-78"/>
              </a:rPr>
            </a:br>
            <a:endParaRPr lang="en-US" sz="2800" b="1" dirty="0">
              <a:solidFill>
                <a:srgbClr val="FF0000"/>
              </a:solidFill>
              <a:cs typeface="B Nazanin" panose="00000400000000000000" pitchFamily="2" charset="-78"/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991531823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753082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fa-IR" sz="2800" b="1" dirty="0">
                <a:solidFill>
                  <a:srgbClr val="FF0000"/>
                </a:solidFill>
                <a:cs typeface="B Nazanin" panose="00000400000000000000" pitchFamily="2" charset="-78"/>
              </a:rPr>
              <a:t>مفروضات زیربنایی روش علمی</a:t>
            </a:r>
            <a:br>
              <a:rPr lang="fa-IR" sz="2800" b="1" dirty="0">
                <a:solidFill>
                  <a:srgbClr val="FF0000"/>
                </a:solidFill>
                <a:cs typeface="B Nazanin" panose="00000400000000000000" pitchFamily="2" charset="-78"/>
              </a:rPr>
            </a:br>
            <a:br>
              <a:rPr lang="fa-IR" sz="2800" b="1" dirty="0">
                <a:solidFill>
                  <a:srgbClr val="FF0000"/>
                </a:solidFill>
                <a:cs typeface="B Nazanin" panose="00000400000000000000" pitchFamily="2" charset="-78"/>
              </a:rPr>
            </a:br>
            <a:endParaRPr lang="en-US" sz="2800" b="1" dirty="0">
              <a:solidFill>
                <a:srgbClr val="FF0000"/>
              </a:solidFill>
              <a:cs typeface="B Nazanin" panose="00000400000000000000" pitchFamily="2" charset="-78"/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118610352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598256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fa-IR" sz="2800" b="1" dirty="0">
                <a:solidFill>
                  <a:srgbClr val="FF0000"/>
                </a:solidFill>
                <a:cs typeface="B Nazanin" panose="00000400000000000000" pitchFamily="2" charset="-78"/>
              </a:rPr>
              <a:t>دو مرحله فرایند علمی (شکل پذیری نظریه)</a:t>
            </a:r>
            <a:br>
              <a:rPr lang="fa-IR" sz="2800" b="1" dirty="0">
                <a:solidFill>
                  <a:srgbClr val="FF0000"/>
                </a:solidFill>
                <a:cs typeface="B Nazanin" panose="00000400000000000000" pitchFamily="2" charset="-78"/>
              </a:rPr>
            </a:br>
            <a:br>
              <a:rPr lang="fa-IR" sz="2800" b="1" dirty="0">
                <a:solidFill>
                  <a:srgbClr val="FF0000"/>
                </a:solidFill>
                <a:cs typeface="B Nazanin" panose="00000400000000000000" pitchFamily="2" charset="-78"/>
              </a:rPr>
            </a:br>
            <a:endParaRPr lang="en-US" sz="2800" b="1" dirty="0">
              <a:solidFill>
                <a:srgbClr val="FF0000"/>
              </a:solidFill>
              <a:cs typeface="B Nazanin" panose="00000400000000000000" pitchFamily="2" charset="-78"/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597981796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681479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AutoShap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 eaLnBrk="1" hangingPunct="1"/>
            <a:endParaRPr lang="en-US" dirty="0">
              <a:solidFill>
                <a:srgbClr val="CC0099"/>
              </a:solidFill>
              <a:cs typeface="B Titr" pitchFamily="2" charset="-78"/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algn="just" rtl="1" eaLnBrk="1" hangingPunct="1">
              <a:buFont typeface="Wingdings" panose="05000000000000000000" pitchFamily="2" charset="2"/>
              <a:buNone/>
            </a:pPr>
            <a:r>
              <a:rPr lang="fa-IR" sz="2400" b="1" dirty="0">
                <a:cs typeface="B Nazanin" panose="00000400000000000000" pitchFamily="2" charset="-78"/>
              </a:rPr>
              <a:t>تجربه      </a:t>
            </a:r>
            <a:r>
              <a:rPr lang="fa-IR" sz="2400" b="1" dirty="0">
                <a:solidFill>
                  <a:srgbClr val="FF0000"/>
                </a:solidFill>
                <a:cs typeface="B Nazanin" panose="00000400000000000000" pitchFamily="2" charset="-78"/>
              </a:rPr>
              <a:t>طبقه بندی</a:t>
            </a:r>
            <a:r>
              <a:rPr lang="fa-IR" sz="2400" b="1" dirty="0">
                <a:cs typeface="B Nazanin" panose="00000400000000000000" pitchFamily="2" charset="-78"/>
              </a:rPr>
              <a:t>      قابل شمارش ساختن      </a:t>
            </a:r>
            <a:r>
              <a:rPr lang="fa-IR" sz="2400" b="1" dirty="0">
                <a:solidFill>
                  <a:srgbClr val="FF0000"/>
                </a:solidFill>
                <a:cs typeface="B Nazanin" panose="00000400000000000000" pitchFamily="2" charset="-78"/>
              </a:rPr>
              <a:t>کشف رابطه ها</a:t>
            </a:r>
            <a:r>
              <a:rPr lang="fa-IR" sz="2400" b="1" dirty="0">
                <a:cs typeface="B Nazanin" panose="00000400000000000000" pitchFamily="2" charset="-78"/>
              </a:rPr>
              <a:t>      نزدیک شدن به حقیقت</a:t>
            </a:r>
          </a:p>
          <a:p>
            <a:pPr marL="0" algn="just" rtl="1" eaLnBrk="1" hangingPunct="1">
              <a:buFont typeface="Wingdings" panose="05000000000000000000" pitchFamily="2" charset="2"/>
              <a:buNone/>
            </a:pPr>
            <a:endParaRPr lang="fa-IR" sz="2400" b="1" dirty="0">
              <a:cs typeface="B Nazanin" panose="00000400000000000000" pitchFamily="2" charset="-78"/>
            </a:endParaRPr>
          </a:p>
          <a:p>
            <a:pPr marL="0" algn="just" rtl="1" eaLnBrk="1" hangingPunct="1">
              <a:buFont typeface="Wingdings" panose="05000000000000000000" pitchFamily="2" charset="2"/>
              <a:buNone/>
            </a:pPr>
            <a:r>
              <a:rPr lang="fa-IR" sz="2400" b="1" dirty="0">
                <a:solidFill>
                  <a:srgbClr val="FF0000"/>
                </a:solidFill>
                <a:cs typeface="B Nazanin" panose="00000400000000000000" pitchFamily="2" charset="-78"/>
              </a:rPr>
              <a:t>نظریه: </a:t>
            </a:r>
            <a:r>
              <a:rPr lang="fa-IR" sz="2400" b="1" dirty="0">
                <a:cs typeface="B Nazanin" panose="00000400000000000000" pitchFamily="2" charset="-78"/>
              </a:rPr>
              <a:t>مجموعه ای از روابط درونی ساخت ها (مفاهیم)، تعاریف و قضایایی که دیدگاه منظمی از پدیده ها را از طریق تعیین روابط بین متغیرها به منظور تبیین،پیش بینی و کنترل پدیده ها مشخص می کند.</a:t>
            </a:r>
          </a:p>
          <a:p>
            <a:pPr marL="0" algn="just" rtl="1" eaLnBrk="1" hangingPunct="1">
              <a:buFont typeface="Wingdings" panose="05000000000000000000" pitchFamily="2" charset="2"/>
              <a:buNone/>
            </a:pPr>
            <a:endParaRPr lang="fa-IR" sz="2400" b="1" dirty="0">
              <a:cs typeface="B Nazanin" panose="00000400000000000000" pitchFamily="2" charset="-78"/>
            </a:endParaRPr>
          </a:p>
          <a:p>
            <a:pPr marL="0" algn="just" rtl="1" eaLnBrk="1" hangingPunct="1">
              <a:buFont typeface="Wingdings" panose="05000000000000000000" pitchFamily="2" charset="2"/>
              <a:buNone/>
            </a:pPr>
            <a:r>
              <a:rPr lang="fa-IR" sz="2400" b="1" dirty="0">
                <a:cs typeface="B Nazanin" panose="00000400000000000000" pitchFamily="2" charset="-78"/>
              </a:rPr>
              <a:t>هدف نهایی و آخرین جنبه از  علم، </a:t>
            </a:r>
            <a:r>
              <a:rPr lang="fa-IR" sz="2400" b="1" dirty="0">
                <a:solidFill>
                  <a:srgbClr val="FF0000"/>
                </a:solidFill>
                <a:cs typeface="B Nazanin" panose="00000400000000000000" pitchFamily="2" charset="-78"/>
              </a:rPr>
              <a:t>ساخت نظریه(نظریه پردازی)است یعنی دسترسی به علم نظری.</a:t>
            </a:r>
            <a:endParaRPr lang="en-US" sz="2400" b="1" dirty="0">
              <a:solidFill>
                <a:srgbClr val="FF0000"/>
              </a:solidFill>
              <a:cs typeface="B Nazanin" panose="00000400000000000000" pitchFamily="2" charset="-78"/>
            </a:endParaRPr>
          </a:p>
        </p:txBody>
      </p:sp>
      <p:sp>
        <p:nvSpPr>
          <p:cNvPr id="13317" name="Footer Placeholder 1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dirty="0"/>
              <a:t>           </a:t>
            </a:r>
          </a:p>
        </p:txBody>
      </p:sp>
      <p:sp>
        <p:nvSpPr>
          <p:cNvPr id="2" name="Left Arrow 1"/>
          <p:cNvSpPr/>
          <p:nvPr/>
        </p:nvSpPr>
        <p:spPr>
          <a:xfrm>
            <a:off x="7668344" y="1772816"/>
            <a:ext cx="288032" cy="14401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dirty="0">
                <a:solidFill>
                  <a:srgbClr val="FF0000"/>
                </a:solidFill>
              </a:rPr>
              <a:t>    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Left Arrow 6"/>
          <p:cNvSpPr/>
          <p:nvPr/>
        </p:nvSpPr>
        <p:spPr>
          <a:xfrm>
            <a:off x="6051715" y="1758417"/>
            <a:ext cx="248478" cy="14333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dirty="0">
                <a:solidFill>
                  <a:srgbClr val="FF0000"/>
                </a:solidFill>
              </a:rPr>
              <a:t>    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Left Arrow 7"/>
          <p:cNvSpPr/>
          <p:nvPr/>
        </p:nvSpPr>
        <p:spPr>
          <a:xfrm>
            <a:off x="3373185" y="1743597"/>
            <a:ext cx="353314" cy="15815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dirty="0">
                <a:solidFill>
                  <a:srgbClr val="FF0000"/>
                </a:solidFill>
              </a:rPr>
              <a:t>    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Left Arrow 8"/>
          <p:cNvSpPr/>
          <p:nvPr/>
        </p:nvSpPr>
        <p:spPr>
          <a:xfrm>
            <a:off x="1404796" y="1787897"/>
            <a:ext cx="320216" cy="11385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a-IR" dirty="0">
                <a:solidFill>
                  <a:srgbClr val="FF0000"/>
                </a:solidFill>
              </a:rPr>
              <a:t>      </a:t>
            </a:r>
          </a:p>
          <a:p>
            <a:r>
              <a:rPr lang="fa-IR" dirty="0">
                <a:solidFill>
                  <a:srgbClr val="FF0000"/>
                </a:solidFill>
              </a:rPr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31286255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br>
              <a:rPr lang="fa-IR" dirty="0">
                <a:solidFill>
                  <a:srgbClr val="CC0099"/>
                </a:solidFill>
                <a:cs typeface="B Titr" pitchFamily="2" charset="-78"/>
              </a:rPr>
            </a:br>
            <a:br>
              <a:rPr lang="fa-IR" dirty="0">
                <a:solidFill>
                  <a:srgbClr val="CC0099"/>
                </a:solidFill>
                <a:cs typeface="B Titr" pitchFamily="2" charset="-78"/>
              </a:rPr>
            </a:br>
            <a:br>
              <a:rPr lang="fa-IR" dirty="0">
                <a:solidFill>
                  <a:srgbClr val="CC0099"/>
                </a:solidFill>
                <a:cs typeface="B Titr" pitchFamily="2" charset="-78"/>
              </a:rPr>
            </a:br>
            <a:br>
              <a:rPr lang="fa-IR" dirty="0">
                <a:solidFill>
                  <a:srgbClr val="CC0099"/>
                </a:solidFill>
                <a:cs typeface="B Titr" pitchFamily="2" charset="-78"/>
              </a:rPr>
            </a:br>
            <a:br>
              <a:rPr lang="fa-IR" dirty="0">
                <a:solidFill>
                  <a:srgbClr val="CC0099"/>
                </a:solidFill>
                <a:cs typeface="B Titr" pitchFamily="2" charset="-78"/>
              </a:rPr>
            </a:br>
            <a:endParaRPr lang="en-US" dirty="0">
              <a:solidFill>
                <a:srgbClr val="CC0099"/>
              </a:solidFill>
              <a:cs typeface="B Titr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2725763"/>
          </a:xfrm>
        </p:spPr>
        <p:txBody>
          <a:bodyPr>
            <a:normAutofit fontScale="85000" lnSpcReduction="10000"/>
          </a:bodyPr>
          <a:lstStyle/>
          <a:p>
            <a:pPr marL="0" indent="0" algn="just">
              <a:lnSpc>
                <a:spcPct val="150000"/>
              </a:lnSpc>
              <a:buNone/>
            </a:pPr>
            <a:endParaRPr lang="fa-IR" b="1" dirty="0">
              <a:cs typeface="B Nazanin" panose="00000400000000000000" pitchFamily="2" charset="-78"/>
            </a:endParaRPr>
          </a:p>
          <a:p>
            <a:pPr marL="0" indent="0" algn="just">
              <a:lnSpc>
                <a:spcPct val="150000"/>
              </a:lnSpc>
              <a:buNone/>
            </a:pPr>
            <a:endParaRPr lang="fa-IR" b="1" dirty="0">
              <a:cs typeface="B Nazanin" panose="00000400000000000000" pitchFamily="2" charset="-78"/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lang="fa-IR" b="1" dirty="0">
                <a:cs typeface="B Nazanin" panose="00000400000000000000" pitchFamily="2" charset="-78"/>
              </a:rPr>
              <a:t>علوم تجربی </a:t>
            </a:r>
            <a:r>
              <a:rPr lang="fa-IR" b="1" dirty="0">
                <a:solidFill>
                  <a:srgbClr val="FF0000"/>
                </a:solidFill>
                <a:cs typeface="B Nazanin" panose="00000400000000000000" pitchFamily="2" charset="-78"/>
              </a:rPr>
              <a:t>خام و پالایش نشده است </a:t>
            </a:r>
            <a:r>
              <a:rPr lang="fa-IR" b="1" dirty="0">
                <a:cs typeface="B Nazanin" panose="00000400000000000000" pitchFamily="2" charset="-78"/>
              </a:rPr>
              <a:t>زیرا با پدیده ها به صورت تقریبا انتزاعی (</a:t>
            </a:r>
            <a:r>
              <a:rPr lang="fa-IR" b="1" dirty="0">
                <a:solidFill>
                  <a:srgbClr val="FF0000"/>
                </a:solidFill>
                <a:cs typeface="B Nazanin" panose="00000400000000000000" pitchFamily="2" charset="-78"/>
              </a:rPr>
              <a:t>نه تبیین شده و قابل کنترل و آزمایش</a:t>
            </a:r>
            <a:r>
              <a:rPr lang="fa-IR" b="1" dirty="0">
                <a:cs typeface="B Nazanin" panose="00000400000000000000" pitchFamily="2" charset="-78"/>
              </a:rPr>
              <a:t>) برخورد می کند.</a:t>
            </a:r>
          </a:p>
        </p:txBody>
      </p:sp>
    </p:spTree>
    <p:extLst>
      <p:ext uri="{BB962C8B-B14F-4D97-AF65-F5344CB8AC3E}">
        <p14:creationId xmlns:p14="http://schemas.microsoft.com/office/powerpoint/2010/main" val="7168819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/>
            <a:br>
              <a:rPr lang="fa-IR" sz="4000" dirty="0">
                <a:solidFill>
                  <a:srgbClr val="CC0099"/>
                </a:solidFill>
                <a:cs typeface="B Titr" pitchFamily="2" charset="-78"/>
              </a:rPr>
            </a:br>
            <a:br>
              <a:rPr lang="fa-IR" sz="4000" dirty="0">
                <a:solidFill>
                  <a:srgbClr val="CC0099"/>
                </a:solidFill>
                <a:cs typeface="B Titr" pitchFamily="2" charset="-78"/>
              </a:rPr>
            </a:br>
            <a:br>
              <a:rPr lang="fa-IR" sz="4000" dirty="0">
                <a:solidFill>
                  <a:srgbClr val="CC0099"/>
                </a:solidFill>
                <a:cs typeface="B Titr" pitchFamily="2" charset="-78"/>
              </a:rPr>
            </a:br>
            <a:br>
              <a:rPr lang="fa-IR" sz="4000" dirty="0">
                <a:solidFill>
                  <a:srgbClr val="CC0099"/>
                </a:solidFill>
                <a:cs typeface="B Titr" pitchFamily="2" charset="-78"/>
              </a:rPr>
            </a:br>
            <a:br>
              <a:rPr lang="fa-IR" sz="4000" dirty="0">
                <a:solidFill>
                  <a:srgbClr val="CC0099"/>
                </a:solidFill>
                <a:cs typeface="B Titr" pitchFamily="2" charset="-78"/>
              </a:rPr>
            </a:br>
            <a:br>
              <a:rPr lang="fa-IR" sz="4000" dirty="0">
                <a:solidFill>
                  <a:srgbClr val="CC0099"/>
                </a:solidFill>
                <a:cs typeface="B Titr" pitchFamily="2" charset="-78"/>
              </a:rPr>
            </a:br>
            <a:br>
              <a:rPr lang="fa-IR" sz="4000" dirty="0">
                <a:solidFill>
                  <a:srgbClr val="CC0099"/>
                </a:solidFill>
                <a:cs typeface="B Titr" pitchFamily="2" charset="-78"/>
              </a:rPr>
            </a:br>
            <a:r>
              <a:rPr lang="fa-IR" sz="3100" dirty="0">
                <a:solidFill>
                  <a:srgbClr val="FF0000"/>
                </a:solidFill>
                <a:cs typeface="B Titr" pitchFamily="2" charset="-78"/>
              </a:rPr>
              <a:t>دانش نظری </a:t>
            </a:r>
            <a:r>
              <a:rPr lang="fa-IR" sz="3100" dirty="0">
                <a:cs typeface="B Titr" pitchFamily="2" charset="-78"/>
              </a:rPr>
              <a:t>می تواند طریقه رسیدن به راه حل را کوتاه کند و چون موجب تدوین فرضیه هایی می شود بر دانش تجربی برتری دارد.</a:t>
            </a:r>
            <a:endParaRPr lang="en-US" sz="3100" dirty="0">
              <a:cs typeface="B Tit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9784130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7544" y="1484784"/>
            <a:ext cx="8208912" cy="230425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algn="just" rtl="1" eaLnBrk="1" hangingPunct="1"/>
            <a:r>
              <a:rPr lang="fa-IR" sz="3600" b="1" dirty="0">
                <a:cs typeface="B Nazanin" panose="00000400000000000000" pitchFamily="2" charset="-78"/>
              </a:rPr>
              <a:t>نظریه از طریق ایجاد انگیزه پژوهشی و هدایت پژوهش های آتی زمینه گسترش دانش  را فراهم می کند. </a:t>
            </a:r>
            <a:r>
              <a:rPr lang="fa-IR" sz="3600" b="1" dirty="0">
                <a:solidFill>
                  <a:srgbClr val="FF0000"/>
                </a:solidFill>
                <a:cs typeface="B Nazanin" panose="00000400000000000000" pitchFamily="2" charset="-78"/>
              </a:rPr>
              <a:t>رابطه بین نظریه و واقعیت یک رابطه دوجانبه است.</a:t>
            </a:r>
            <a:endParaRPr lang="en-US" sz="3600" b="1" dirty="0">
              <a:solidFill>
                <a:srgbClr val="FF0000"/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44357958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5000" y="3657600"/>
            <a:ext cx="5867400" cy="838200"/>
          </a:xfrm>
        </p:spPr>
        <p:txBody>
          <a:bodyPr>
            <a:normAutofit/>
          </a:bodyPr>
          <a:lstStyle/>
          <a:p>
            <a:pPr algn="ctr"/>
            <a:r>
              <a:rPr lang="fa-IR" sz="3200" b="1" dirty="0">
                <a:cs typeface="B Nazanin" pitchFamily="2" charset="-78"/>
              </a:rPr>
              <a:t>مریم رضائی</a:t>
            </a:r>
            <a:endParaRPr lang="en-US" sz="3200" b="1" dirty="0">
              <a:cs typeface="B Nazanin" pitchFamily="2" charset="-78"/>
            </a:endParaRPr>
          </a:p>
        </p:txBody>
      </p:sp>
      <p:sp>
        <p:nvSpPr>
          <p:cNvPr id="4" name="Rectangle 15"/>
          <p:cNvSpPr>
            <a:spLocks noChangeArrowheads="1"/>
          </p:cNvSpPr>
          <p:nvPr/>
        </p:nvSpPr>
        <p:spPr bwMode="auto">
          <a:xfrm>
            <a:off x="2209800" y="1524000"/>
            <a:ext cx="55626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fa-IR" sz="4400" b="1" dirty="0">
                <a:solidFill>
                  <a:srgbClr val="FF0000"/>
                </a:solidFill>
                <a:cs typeface="B Titr" pitchFamily="2" charset="-78"/>
              </a:rPr>
              <a:t>روش تحقیق </a:t>
            </a:r>
            <a:endParaRPr lang="en-US" sz="4400" b="1" dirty="0">
              <a:solidFill>
                <a:srgbClr val="FF0000"/>
              </a:solidFill>
              <a:cs typeface="B Titr" pitchFamily="2" charset="-78"/>
            </a:endParaRPr>
          </a:p>
        </p:txBody>
      </p:sp>
      <p:pic>
        <p:nvPicPr>
          <p:cNvPr id="5" name="Picture 16" descr="bd04956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0400" y="4735513"/>
            <a:ext cx="3124200" cy="2122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291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indent="0" eaLnBrk="1" hangingPunct="1">
              <a:buNone/>
              <a:defRPr/>
            </a:pPr>
            <a:endParaRPr lang="fa-IR" sz="4000" b="1" dirty="0">
              <a:cs typeface="B Nazanin" panose="00000400000000000000" pitchFamily="2" charset="-78"/>
            </a:endParaRPr>
          </a:p>
          <a:p>
            <a:pPr marL="0" indent="0" eaLnBrk="1" hangingPunct="1">
              <a:buNone/>
              <a:defRPr/>
            </a:pPr>
            <a:r>
              <a:rPr lang="fa-IR" sz="4000" b="1" dirty="0">
                <a:cs typeface="B Nazanin" panose="00000400000000000000" pitchFamily="2" charset="-78"/>
              </a:rPr>
              <a:t>علوم تربیتی هنوز در </a:t>
            </a:r>
            <a:r>
              <a:rPr lang="fa-IR" sz="4000" b="1" dirty="0">
                <a:solidFill>
                  <a:srgbClr val="FF0000"/>
                </a:solidFill>
                <a:cs typeface="B Nazanin" panose="00000400000000000000" pitchFamily="2" charset="-78"/>
              </a:rPr>
              <a:t>مراحل تجربی قرار دارد</a:t>
            </a:r>
            <a:r>
              <a:rPr lang="fa-IR" sz="4000" b="1" dirty="0">
                <a:cs typeface="B Nazanin" panose="00000400000000000000" pitchFamily="2" charset="-78"/>
              </a:rPr>
              <a:t> و </a:t>
            </a:r>
            <a:r>
              <a:rPr lang="fa-IR" sz="4000" b="1" dirty="0">
                <a:solidFill>
                  <a:srgbClr val="FF0000"/>
                </a:solidFill>
                <a:cs typeface="B Nazanin" panose="00000400000000000000" pitchFamily="2" charset="-78"/>
              </a:rPr>
              <a:t>فاقد چارچوب نظری </a:t>
            </a:r>
            <a:r>
              <a:rPr lang="fa-IR" sz="4000" b="1" dirty="0">
                <a:cs typeface="B Nazanin" panose="00000400000000000000" pitchFamily="2" charset="-78"/>
              </a:rPr>
              <a:t>است.</a:t>
            </a:r>
            <a:endParaRPr lang="en-US" sz="4000" b="1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2419315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467544" y="116632"/>
            <a:ext cx="8512175" cy="6858000"/>
          </a:xfrm>
        </p:spPr>
        <p:txBody>
          <a:bodyPr>
            <a:normAutofit/>
          </a:bodyPr>
          <a:lstStyle/>
          <a:p>
            <a:pPr algn="ctr" eaLnBrk="1" hangingPunct="1">
              <a:buFont typeface="Arial" pitchFamily="34" charset="0"/>
              <a:buNone/>
              <a:defRPr/>
            </a:pPr>
            <a:r>
              <a:rPr lang="fa-IR" sz="3600" b="1" dirty="0">
                <a:solidFill>
                  <a:srgbClr val="FF0000"/>
                </a:solidFill>
                <a:cs typeface="B Nazanin" panose="00000400000000000000" pitchFamily="2" charset="-78"/>
              </a:rPr>
              <a:t>انواع نظریه</a:t>
            </a:r>
          </a:p>
          <a:p>
            <a:pPr algn="ctr" eaLnBrk="1" hangingPunct="1">
              <a:buFont typeface="Arial" pitchFamily="34" charset="0"/>
              <a:buNone/>
              <a:defRPr/>
            </a:pPr>
            <a:endParaRPr lang="fa-IR" sz="3600" b="1" dirty="0">
              <a:solidFill>
                <a:srgbClr val="FF0000"/>
              </a:solidFill>
              <a:cs typeface="B Nazanin" panose="00000400000000000000" pitchFamily="2" charset="-78"/>
            </a:endParaRPr>
          </a:p>
          <a:p>
            <a:pPr algn="ctr" eaLnBrk="1" hangingPunct="1">
              <a:buFont typeface="Arial" pitchFamily="34" charset="0"/>
              <a:buNone/>
              <a:defRPr/>
            </a:pPr>
            <a:endParaRPr lang="fa-IR" sz="3600" b="1" dirty="0">
              <a:solidFill>
                <a:srgbClr val="FF0000"/>
              </a:solidFill>
              <a:cs typeface="B Nazanin" panose="00000400000000000000" pitchFamily="2" charset="-78"/>
            </a:endParaRPr>
          </a:p>
          <a:p>
            <a:pPr algn="ctr" eaLnBrk="1" hangingPunct="1">
              <a:buFont typeface="Arial" pitchFamily="34" charset="0"/>
              <a:buNone/>
              <a:defRPr/>
            </a:pPr>
            <a:endParaRPr lang="fa-IR" sz="3600" b="1" dirty="0">
              <a:solidFill>
                <a:srgbClr val="FF0000"/>
              </a:solidFill>
              <a:cs typeface="B Nazanin" panose="00000400000000000000" pitchFamily="2" charset="-78"/>
            </a:endParaRPr>
          </a:p>
          <a:p>
            <a:pPr algn="ctr" eaLnBrk="1" hangingPunct="1">
              <a:buFont typeface="Arial" pitchFamily="34" charset="0"/>
              <a:buNone/>
              <a:defRPr/>
            </a:pPr>
            <a:endParaRPr lang="fa-IR" sz="3600" b="1" dirty="0">
              <a:solidFill>
                <a:srgbClr val="FF0000"/>
              </a:solidFill>
              <a:cs typeface="B Nazanin" panose="00000400000000000000" pitchFamily="2" charset="-78"/>
            </a:endParaRPr>
          </a:p>
          <a:p>
            <a:pPr algn="ctr" eaLnBrk="1" hangingPunct="1">
              <a:buFont typeface="Arial" pitchFamily="34" charset="0"/>
              <a:buNone/>
              <a:defRPr/>
            </a:pPr>
            <a:endParaRPr lang="fa-IR" sz="3600" b="1" dirty="0">
              <a:solidFill>
                <a:srgbClr val="FF0000"/>
              </a:solidFill>
              <a:cs typeface="B Nazanin" panose="00000400000000000000" pitchFamily="2" charset="-78"/>
            </a:endParaRPr>
          </a:p>
          <a:p>
            <a:pPr algn="ctr" eaLnBrk="1" hangingPunct="1">
              <a:buFont typeface="Arial" pitchFamily="34" charset="0"/>
              <a:buNone/>
              <a:defRPr/>
            </a:pPr>
            <a:endParaRPr lang="fa-IR" sz="3600" b="1" dirty="0">
              <a:solidFill>
                <a:srgbClr val="FF0000"/>
              </a:solidFill>
              <a:cs typeface="B Nazanin" panose="00000400000000000000" pitchFamily="2" charset="-78"/>
            </a:endParaRPr>
          </a:p>
          <a:p>
            <a:pPr algn="ctr" eaLnBrk="1" hangingPunct="1">
              <a:buFont typeface="Arial" pitchFamily="34" charset="0"/>
              <a:buNone/>
              <a:defRPr/>
            </a:pPr>
            <a:endParaRPr lang="fa-IR" sz="3600" b="1" dirty="0">
              <a:solidFill>
                <a:srgbClr val="FF0000"/>
              </a:solidFill>
              <a:cs typeface="B Nazanin" panose="00000400000000000000" pitchFamily="2" charset="-78"/>
            </a:endParaRPr>
          </a:p>
          <a:p>
            <a:pPr eaLnBrk="1" hangingPunct="1">
              <a:buFont typeface="Arial" pitchFamily="34" charset="0"/>
              <a:buNone/>
              <a:defRPr/>
            </a:pPr>
            <a:r>
              <a:rPr lang="fa-IR" sz="3600" b="1" dirty="0">
                <a:solidFill>
                  <a:srgbClr val="FF0000"/>
                </a:solidFill>
                <a:cs typeface="B Nazanin" panose="00000400000000000000" pitchFamily="2" charset="-78"/>
              </a:rPr>
              <a:t> بیشتر نظریه ها نه استقرایی اند نه قیاسی بلکه </a:t>
            </a:r>
            <a:r>
              <a:rPr lang="fa-IR" sz="3600" b="1" dirty="0">
                <a:cs typeface="B Nazanin" panose="00000400000000000000" pitchFamily="2" charset="-78"/>
              </a:rPr>
              <a:t>ترکیبی از هر دو </a:t>
            </a:r>
            <a:r>
              <a:rPr lang="fa-IR" sz="3600" b="1" dirty="0">
                <a:solidFill>
                  <a:srgbClr val="FF0000"/>
                </a:solidFill>
                <a:cs typeface="B Nazanin" panose="00000400000000000000" pitchFamily="2" charset="-78"/>
              </a:rPr>
              <a:t>می باشند.</a:t>
            </a: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391587835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5208360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fa-IR" sz="3200" b="1" dirty="0">
                <a:solidFill>
                  <a:srgbClr val="FF0000"/>
                </a:solidFill>
                <a:cs typeface="B Nazanin" panose="00000400000000000000" pitchFamily="2" charset="-78"/>
              </a:rPr>
              <a:t>ویژگی های نظریه علمی</a:t>
            </a:r>
            <a:br>
              <a:rPr lang="fa-IR" sz="3200" b="1" dirty="0">
                <a:solidFill>
                  <a:srgbClr val="FF0000"/>
                </a:solidFill>
                <a:cs typeface="B Nazanin" panose="00000400000000000000" pitchFamily="2" charset="-78"/>
              </a:rPr>
            </a:br>
            <a:endParaRPr lang="en-US" sz="3200" b="1" dirty="0">
              <a:solidFill>
                <a:srgbClr val="FF0000"/>
              </a:solidFill>
              <a:cs typeface="B Nazanin" panose="00000400000000000000" pitchFamily="2" charset="-78"/>
            </a:endParaRP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v"/>
            </a:pPr>
            <a:r>
              <a:rPr lang="fa-IR" b="1" dirty="0">
                <a:cs typeface="B Nazanin" panose="00000400000000000000" pitchFamily="2" charset="-78"/>
              </a:rPr>
              <a:t>توانایی تبیین حقایق و مشاهدات مربوط به یک مسأله به ساده ترین صورت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v"/>
            </a:pPr>
            <a:endParaRPr lang="fa-IR" b="1" dirty="0">
              <a:solidFill>
                <a:srgbClr val="FF0000"/>
              </a:solidFill>
              <a:cs typeface="B Nazanin" panose="00000400000000000000" pitchFamily="2" charset="-78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v"/>
            </a:pPr>
            <a:r>
              <a:rPr lang="fa-IR" b="1" dirty="0">
                <a:solidFill>
                  <a:srgbClr val="FF0000"/>
                </a:solidFill>
                <a:cs typeface="B Nazanin" panose="00000400000000000000" pitchFamily="2" charset="-78"/>
              </a:rPr>
              <a:t>سازگاری با واقعیت های مشاهده شده و طبیعت دانش پیشین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v"/>
            </a:pPr>
            <a:endParaRPr lang="fa-IR" b="1" dirty="0">
              <a:cs typeface="B Nazanin" panose="00000400000000000000" pitchFamily="2" charset="-78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v"/>
            </a:pPr>
            <a:r>
              <a:rPr lang="fa-IR" b="1" dirty="0">
                <a:cs typeface="B Nazanin" panose="00000400000000000000" pitchFamily="2" charset="-78"/>
              </a:rPr>
              <a:t>فراهم ساختن ابزار لازم برای آزمون خود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v"/>
            </a:pPr>
            <a:endParaRPr lang="fa-IR" b="1" dirty="0">
              <a:cs typeface="B Nazanin" panose="00000400000000000000" pitchFamily="2" charset="-78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v"/>
            </a:pPr>
            <a:r>
              <a:rPr lang="fa-IR" b="1" dirty="0">
                <a:solidFill>
                  <a:srgbClr val="FF0000"/>
                </a:solidFill>
                <a:cs typeface="B Nazanin" panose="00000400000000000000" pitchFamily="2" charset="-78"/>
              </a:rPr>
              <a:t>ایجاد انگیزه پژوهش بیشتر در جامعه </a:t>
            </a:r>
            <a:endParaRPr lang="en-US" b="1" dirty="0">
              <a:solidFill>
                <a:srgbClr val="FF0000"/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68800329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endParaRPr lang="en-US" b="1" dirty="0">
              <a:solidFill>
                <a:srgbClr val="FF0000"/>
              </a:solidFill>
              <a:cs typeface="B Nazanin" panose="00000400000000000000" pitchFamily="2" charset="-78"/>
            </a:endParaRP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algn="r" eaLnBrk="1" hangingPunct="1">
              <a:lnSpc>
                <a:spcPct val="90000"/>
              </a:lnSpc>
              <a:buNone/>
            </a:pPr>
            <a:endParaRPr lang="fa-IR" b="1" dirty="0">
              <a:cs typeface="B Nazanin" panose="00000400000000000000" pitchFamily="2" charset="-78"/>
            </a:endParaRPr>
          </a:p>
          <a:p>
            <a:pPr marL="0" indent="0" algn="r" eaLnBrk="1" hangingPunct="1">
              <a:lnSpc>
                <a:spcPct val="90000"/>
              </a:lnSpc>
              <a:buNone/>
            </a:pPr>
            <a:r>
              <a:rPr lang="fa-IR" b="1" dirty="0">
                <a:cs typeface="B Nazanin" panose="00000400000000000000" pitchFamily="2" charset="-78"/>
              </a:rPr>
              <a:t>متغیر به ویژگی هایی اطلاق می شود که می توان </a:t>
            </a:r>
            <a:r>
              <a:rPr lang="fa-IR" b="1" dirty="0">
                <a:solidFill>
                  <a:srgbClr val="FF0000"/>
                </a:solidFill>
                <a:cs typeface="B Nazanin" panose="00000400000000000000" pitchFamily="2" charset="-78"/>
              </a:rPr>
              <a:t>دو یا چند ارزش یا عدد به آن اختصاص داد</a:t>
            </a:r>
            <a:r>
              <a:rPr lang="fa-IR" dirty="0">
                <a:solidFill>
                  <a:srgbClr val="FF0000"/>
                </a:solidFill>
              </a:rPr>
              <a:t>.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" name="Oval Callout 1"/>
          <p:cNvSpPr/>
          <p:nvPr/>
        </p:nvSpPr>
        <p:spPr>
          <a:xfrm>
            <a:off x="2195736" y="253610"/>
            <a:ext cx="4680520" cy="1008112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sz="4000" b="1" dirty="0">
                <a:solidFill>
                  <a:srgbClr val="FF0000"/>
                </a:solidFill>
                <a:cs typeface="B Nazanin" panose="00000400000000000000" pitchFamily="2" charset="-78"/>
              </a:rPr>
              <a:t>متغیر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94423077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571500" indent="-571500" algn="r" eaLnBrk="1" hangingPunct="1">
              <a:buFont typeface="Wingdings" panose="05000000000000000000" pitchFamily="2" charset="2"/>
              <a:buChar char="ü"/>
            </a:pPr>
            <a:br>
              <a:rPr lang="fa-IR" b="1" dirty="0">
                <a:solidFill>
                  <a:srgbClr val="FF0000"/>
                </a:solidFill>
                <a:cs typeface="B Nazanin" panose="00000400000000000000" pitchFamily="2" charset="-78"/>
              </a:rPr>
            </a:br>
            <a:br>
              <a:rPr lang="fa-IR" b="1" dirty="0">
                <a:solidFill>
                  <a:srgbClr val="FF0000"/>
                </a:solidFill>
                <a:cs typeface="B Nazanin" panose="00000400000000000000" pitchFamily="2" charset="-78"/>
              </a:rPr>
            </a:br>
            <a:br>
              <a:rPr lang="fa-IR" b="1" dirty="0">
                <a:solidFill>
                  <a:srgbClr val="FF0000"/>
                </a:solidFill>
                <a:cs typeface="B Nazanin" panose="00000400000000000000" pitchFamily="2" charset="-78"/>
              </a:rPr>
            </a:br>
            <a:br>
              <a:rPr lang="fa-IR" b="1" dirty="0">
                <a:solidFill>
                  <a:srgbClr val="FF0000"/>
                </a:solidFill>
                <a:cs typeface="B Nazanin" panose="00000400000000000000" pitchFamily="2" charset="-78"/>
              </a:rPr>
            </a:br>
            <a:br>
              <a:rPr lang="fa-IR" b="1" dirty="0">
                <a:solidFill>
                  <a:srgbClr val="FF0000"/>
                </a:solidFill>
                <a:cs typeface="B Nazanin" panose="00000400000000000000" pitchFamily="2" charset="-78"/>
              </a:rPr>
            </a:br>
            <a:r>
              <a:rPr lang="fa-IR" b="1" dirty="0">
                <a:solidFill>
                  <a:srgbClr val="FF0000"/>
                </a:solidFill>
                <a:cs typeface="B Nazanin" panose="00000400000000000000" pitchFamily="2" charset="-78"/>
              </a:rPr>
              <a:t>تقسیم بندی متغیرها بر اساس نقشی که در تحقیق دارند:</a:t>
            </a:r>
            <a:br>
              <a:rPr lang="fa-IR" b="1" dirty="0">
                <a:solidFill>
                  <a:srgbClr val="FF0000"/>
                </a:solidFill>
                <a:cs typeface="B Nazanin" panose="00000400000000000000" pitchFamily="2" charset="-78"/>
              </a:rPr>
            </a:br>
            <a:br>
              <a:rPr lang="fa-IR" b="1" dirty="0">
                <a:solidFill>
                  <a:srgbClr val="FF0000"/>
                </a:solidFill>
                <a:cs typeface="B Nazanin" panose="00000400000000000000" pitchFamily="2" charset="-78"/>
              </a:rPr>
            </a:br>
            <a:r>
              <a:rPr lang="fa-IR" b="1" dirty="0">
                <a:cs typeface="B Nazanin" panose="00000400000000000000" pitchFamily="2" charset="-78"/>
              </a:rPr>
              <a:t>متغیر مستقل </a:t>
            </a:r>
            <a:r>
              <a:rPr lang="fa-IR" b="1" dirty="0">
                <a:solidFill>
                  <a:srgbClr val="FF0000"/>
                </a:solidFill>
                <a:cs typeface="B Nazanin" panose="00000400000000000000" pitchFamily="2" charset="-78"/>
              </a:rPr>
              <a:t>(عامل، محرک، درونداد، پیش بینی کننده).</a:t>
            </a:r>
            <a:br>
              <a:rPr lang="fa-IR" b="1" dirty="0">
                <a:solidFill>
                  <a:srgbClr val="FF0000"/>
                </a:solidFill>
                <a:cs typeface="B Nazanin" panose="00000400000000000000" pitchFamily="2" charset="-78"/>
              </a:rPr>
            </a:br>
            <a:r>
              <a:rPr lang="fa-IR" b="1" dirty="0">
                <a:cs typeface="B Nazanin" panose="00000400000000000000" pitchFamily="2" charset="-78"/>
              </a:rPr>
              <a:t>متغیر وابسته </a:t>
            </a:r>
            <a:r>
              <a:rPr lang="fa-IR" b="1" dirty="0">
                <a:solidFill>
                  <a:srgbClr val="FF0000"/>
                </a:solidFill>
                <a:cs typeface="B Nazanin" panose="00000400000000000000" pitchFamily="2" charset="-78"/>
              </a:rPr>
              <a:t>(پاسخ، ملاک، برونداد).</a:t>
            </a:r>
            <a:br>
              <a:rPr lang="fa-IR" b="1" dirty="0">
                <a:solidFill>
                  <a:srgbClr val="FF0000"/>
                </a:solidFill>
                <a:cs typeface="B Nazanin" panose="00000400000000000000" pitchFamily="2" charset="-78"/>
              </a:rPr>
            </a:br>
            <a:endParaRPr lang="en-US" b="1" dirty="0">
              <a:solidFill>
                <a:srgbClr val="FF0000"/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079641272"/>
      </p:ext>
    </p:extLst>
  </p:cSld>
  <p:clrMapOvr>
    <a:masterClrMapping/>
  </p:clrMapOvr>
  <p:transition spd="med">
    <p:fade thruBlk="1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/>
            <a:endParaRPr lang="en-US" sz="3200" b="1" dirty="0">
              <a:solidFill>
                <a:srgbClr val="FF0000"/>
              </a:solidFill>
              <a:cs typeface="B Nazanin" panose="00000400000000000000" pitchFamily="2" charset="-78"/>
            </a:endParaRPr>
          </a:p>
        </p:txBody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5175" y="2906713"/>
            <a:ext cx="4184650" cy="2413000"/>
          </a:xfrm>
        </p:spPr>
        <p:txBody>
          <a:bodyPr>
            <a:normAutofit/>
          </a:bodyPr>
          <a:lstStyle/>
          <a:p>
            <a:pPr marL="0" indent="0" eaLnBrk="1" hangingPunct="1">
              <a:lnSpc>
                <a:spcPct val="150000"/>
              </a:lnSpc>
              <a:buNone/>
            </a:pPr>
            <a:endParaRPr lang="en-US" sz="2800" dirty="0"/>
          </a:p>
        </p:txBody>
      </p:sp>
      <p:sp>
        <p:nvSpPr>
          <p:cNvPr id="2" name="Wave 1"/>
          <p:cNvSpPr/>
          <p:nvPr/>
        </p:nvSpPr>
        <p:spPr>
          <a:xfrm>
            <a:off x="251521" y="130039"/>
            <a:ext cx="8508304" cy="1354758"/>
          </a:xfrm>
          <a:prstGeom prst="wave">
            <a:avLst>
              <a:gd name="adj1" fmla="val 12500"/>
              <a:gd name="adj2" fmla="val 1713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sz="3600" b="1" dirty="0">
                <a:solidFill>
                  <a:schemeClr val="tx1"/>
                </a:solidFill>
                <a:cs typeface="B Nazanin" panose="00000400000000000000" pitchFamily="2" charset="-78"/>
              </a:rPr>
              <a:t>انواع متغیرهای دیگر</a:t>
            </a:r>
            <a:endParaRPr lang="en-US" sz="3600" dirty="0">
              <a:solidFill>
                <a:schemeClr val="tx1"/>
              </a:solidFill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986365011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5263197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fa-IR" sz="3600" b="1" dirty="0">
                <a:solidFill>
                  <a:srgbClr val="FF0000"/>
                </a:solidFill>
                <a:cs typeface="B Nazanin" panose="00000400000000000000" pitchFamily="2" charset="-78"/>
              </a:rPr>
              <a:t>تعاریف عملیاتی</a:t>
            </a:r>
            <a:endParaRPr lang="en-US" sz="3600" b="1" dirty="0">
              <a:solidFill>
                <a:srgbClr val="FF0000"/>
              </a:solidFill>
              <a:cs typeface="B Nazanin" panose="00000400000000000000" pitchFamily="2" charset="-78"/>
            </a:endParaRP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7180" y="1417638"/>
            <a:ext cx="8229600" cy="2336800"/>
          </a:xfrm>
        </p:spPr>
        <p:txBody>
          <a:bodyPr/>
          <a:lstStyle/>
          <a:p>
            <a:pPr marL="0" indent="0" algn="just" eaLnBrk="1" hangingPunct="1">
              <a:lnSpc>
                <a:spcPct val="150000"/>
              </a:lnSpc>
              <a:buNone/>
            </a:pPr>
            <a:r>
              <a:rPr lang="fa-IR" sz="2800" b="1" dirty="0">
                <a:cs typeface="B Nazanin" panose="00000400000000000000" pitchFamily="2" charset="-78"/>
              </a:rPr>
              <a:t>به تعاریفی گفته می شود که در آن پژوهشگر مجموعه فعالیت هایی را که برای </a:t>
            </a:r>
            <a:r>
              <a:rPr lang="fa-IR" sz="2800" b="1" dirty="0">
                <a:solidFill>
                  <a:srgbClr val="FF0000"/>
                </a:solidFill>
                <a:cs typeface="B Nazanin" panose="00000400000000000000" pitchFamily="2" charset="-78"/>
              </a:rPr>
              <a:t>اندازه گیری و یا دستکاری متغیر </a:t>
            </a:r>
            <a:r>
              <a:rPr lang="fa-IR" sz="2800" b="1" dirty="0">
                <a:cs typeface="B Nazanin" panose="00000400000000000000" pitchFamily="2" charset="-78"/>
              </a:rPr>
              <a:t>انجام می دهد را مشخص می سازد.</a:t>
            </a:r>
          </a:p>
        </p:txBody>
      </p:sp>
    </p:spTree>
    <p:extLst>
      <p:ext uri="{BB962C8B-B14F-4D97-AF65-F5344CB8AC3E}">
        <p14:creationId xmlns:p14="http://schemas.microsoft.com/office/powerpoint/2010/main" val="48964783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/>
            <a:r>
              <a:rPr lang="fa-IR" sz="3600" b="1" dirty="0">
                <a:solidFill>
                  <a:srgbClr val="FF0000"/>
                </a:solidFill>
                <a:cs typeface="B Nazanin" panose="00000400000000000000" pitchFamily="2" charset="-78"/>
              </a:rPr>
              <a:t>تقسیم بندی تعریف عملیاتی (کرلنجر</a:t>
            </a:r>
            <a:r>
              <a:rPr lang="en-US" sz="3600" b="1" dirty="0">
                <a:solidFill>
                  <a:srgbClr val="FF0000"/>
                </a:solidFill>
                <a:cs typeface="B Nazanin" panose="00000400000000000000" pitchFamily="2" charset="-78"/>
              </a:rPr>
              <a:t>1973</a:t>
            </a:r>
            <a:br>
              <a:rPr lang="en-US" sz="3600" b="1" dirty="0">
                <a:solidFill>
                  <a:srgbClr val="FF0000"/>
                </a:solidFill>
                <a:cs typeface="B Nazanin" panose="00000400000000000000" pitchFamily="2" charset="-78"/>
              </a:rPr>
            </a:br>
            <a:endParaRPr lang="en-US" sz="3600" b="1" dirty="0">
              <a:solidFill>
                <a:srgbClr val="FF0000"/>
              </a:solidFill>
              <a:cs typeface="B Nazanin" panose="00000400000000000000" pitchFamily="2" charset="-78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499345315"/>
              </p:ext>
            </p:extLst>
          </p:nvPr>
        </p:nvGraphicFramePr>
        <p:xfrm>
          <a:off x="2051001" y="2132856"/>
          <a:ext cx="5064224" cy="35441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55014868"/>
      </p:ext>
    </p:extLst>
  </p:cSld>
  <p:clrMapOvr>
    <a:masterClrMapping/>
  </p:clrMapOvr>
  <p:transition spd="med">
    <p:fade thruBlk="1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xeifya"/>
          <p:cNvPicPr>
            <a:picLocks noChangeAspect="1" noChangeArrowheads="1"/>
          </p:cNvPicPr>
          <p:nvPr/>
        </p:nvPicPr>
        <p:blipFill>
          <a:blip r:embed="rId3"/>
          <a:srcRect b="416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038600" y="2644914"/>
            <a:ext cx="4495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4000" b="1" dirty="0">
                <a:solidFill>
                  <a:schemeClr val="bg1">
                    <a:lumMod val="95000"/>
                  </a:schemeClr>
                </a:solidFill>
                <a:cs typeface="B Titr" pitchFamily="2" charset="-78"/>
              </a:rPr>
              <a:t>با تشکر از توجه شما</a:t>
            </a:r>
            <a:endParaRPr lang="en-US" sz="4000" b="1" dirty="0">
              <a:solidFill>
                <a:schemeClr val="bg1">
                  <a:lumMod val="95000"/>
                </a:schemeClr>
              </a:solidFill>
              <a:cs typeface="B Titr" pitchFamily="2" charset="-78"/>
            </a:endParaRPr>
          </a:p>
        </p:txBody>
      </p:sp>
    </p:spTree>
  </p:cSld>
  <p:clrMapOvr>
    <a:masterClrMapping/>
  </p:clrMapOvr>
  <p:transition>
    <p:randomBar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981200" y="228600"/>
            <a:ext cx="56388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algn="ctr" rtl="1">
              <a:lnSpc>
                <a:spcPct val="130000"/>
              </a:lnSpc>
              <a:spcBef>
                <a:spcPct val="50000"/>
              </a:spcBef>
            </a:pPr>
            <a:r>
              <a:rPr lang="fa-IR" sz="3600" b="1" dirty="0">
                <a:solidFill>
                  <a:srgbClr val="CC0099"/>
                </a:solidFill>
                <a:latin typeface="+mn-lt"/>
                <a:ea typeface="+mn-ea"/>
                <a:cs typeface="B Titr" pitchFamily="2" charset="-78"/>
              </a:rPr>
              <a:t>تحقیق؟</a:t>
            </a:r>
            <a:endParaRPr lang="en-US" sz="3600" b="1" dirty="0">
              <a:solidFill>
                <a:srgbClr val="CC0099"/>
              </a:solidFill>
              <a:latin typeface="+mn-lt"/>
              <a:ea typeface="+mn-ea"/>
              <a:cs typeface="B Titr" pitchFamily="2" charset="-78"/>
            </a:endParaRP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971600" y="2010859"/>
            <a:ext cx="7410400" cy="255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ctr" rtl="1">
              <a:spcBef>
                <a:spcPct val="50000"/>
              </a:spcBef>
              <a:buClr>
                <a:schemeClr val="accent1"/>
              </a:buClr>
              <a:buSzPct val="75000"/>
            </a:pPr>
            <a:r>
              <a:rPr lang="fa-IR" sz="4000" b="1" dirty="0">
                <a:solidFill>
                  <a:srgbClr val="FF0000"/>
                </a:solidFill>
                <a:cs typeface="B Nazanin" pitchFamily="2" charset="-78"/>
                <a:sym typeface="Symbol" pitchFamily="18" charset="2"/>
              </a:rPr>
              <a:t>تحقیق: </a:t>
            </a:r>
            <a:r>
              <a:rPr lang="fa-IR" sz="2400" b="1" dirty="0">
                <a:solidFill>
                  <a:schemeClr val="tx1">
                    <a:lumMod val="85000"/>
                    <a:lumOff val="15000"/>
                  </a:schemeClr>
                </a:solidFill>
                <a:cs typeface="B Nazanin" pitchFamily="2" charset="-78"/>
                <a:sym typeface="Symbol" pitchFamily="18" charset="2"/>
              </a:rPr>
              <a:t>واژه تحقیق در لغت به معنای درست کردن، بررسی کردن، مطالعه، حقیقت و واقعیت است.</a:t>
            </a:r>
          </a:p>
          <a:p>
            <a:pPr algn="ctr" rtl="1">
              <a:spcBef>
                <a:spcPct val="50000"/>
              </a:spcBef>
              <a:buClr>
                <a:schemeClr val="accent1"/>
              </a:buClr>
              <a:buSzPct val="75000"/>
            </a:pPr>
            <a:endParaRPr lang="fa-IR" sz="2400" b="1" dirty="0">
              <a:solidFill>
                <a:schemeClr val="tx1">
                  <a:lumMod val="85000"/>
                  <a:lumOff val="15000"/>
                </a:schemeClr>
              </a:solidFill>
              <a:cs typeface="B Nazanin" pitchFamily="2" charset="-78"/>
              <a:sym typeface="Symbol" pitchFamily="18" charset="2"/>
            </a:endParaRPr>
          </a:p>
          <a:p>
            <a:pPr algn="ctr" rtl="1">
              <a:spcBef>
                <a:spcPct val="50000"/>
              </a:spcBef>
              <a:buClr>
                <a:schemeClr val="accent1"/>
              </a:buClr>
              <a:buSzPct val="75000"/>
            </a:pPr>
            <a:r>
              <a:rPr lang="fa-IR" sz="2400" b="1" dirty="0">
                <a:solidFill>
                  <a:schemeClr val="tx1">
                    <a:lumMod val="85000"/>
                    <a:lumOff val="15000"/>
                  </a:schemeClr>
                </a:solidFill>
                <a:cs typeface="B Nazanin" pitchFamily="2" charset="-78"/>
                <a:sym typeface="Symbol" pitchFamily="18" charset="2"/>
              </a:rPr>
              <a:t>در علوم تربیتی</a:t>
            </a:r>
            <a:r>
              <a:rPr lang="fa-IR" sz="2400" b="1" dirty="0">
                <a:solidFill>
                  <a:srgbClr val="FF0000"/>
                </a:solidFill>
                <a:cs typeface="B Nazanin" pitchFamily="2" charset="-78"/>
                <a:sym typeface="Symbol" pitchFamily="18" charset="2"/>
              </a:rPr>
              <a:t> « تحقیق» </a:t>
            </a:r>
            <a:r>
              <a:rPr lang="fa-IR" sz="2400" b="1" dirty="0">
                <a:solidFill>
                  <a:schemeClr val="tx1">
                    <a:lumMod val="85000"/>
                    <a:lumOff val="15000"/>
                  </a:schemeClr>
                </a:solidFill>
                <a:cs typeface="B Nazanin" pitchFamily="2" charset="-78"/>
                <a:sym typeface="Symbol" pitchFamily="18" charset="2"/>
              </a:rPr>
              <a:t>عبارت است از کاربرد روشهای علمی در مطالعه مسائل آموزشی- تربیتی.</a:t>
            </a:r>
            <a:endParaRPr lang="en-US" sz="2400" b="1" dirty="0">
              <a:solidFill>
                <a:schemeClr val="tx1">
                  <a:lumMod val="85000"/>
                  <a:lumOff val="15000"/>
                </a:schemeClr>
              </a:solidFill>
              <a:cs typeface="B Nazanin" pitchFamily="2" charset="-78"/>
              <a:sym typeface="Symbol" pitchFamily="18" charset="2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checker dir="vert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251520" y="1484784"/>
            <a:ext cx="8458200" cy="41148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algn="r" rtl="1" eaLnBrk="1" hangingPunct="1">
              <a:buNone/>
            </a:pPr>
            <a:r>
              <a:rPr lang="fa-IR" dirty="0">
                <a:solidFill>
                  <a:schemeClr val="tx1">
                    <a:lumMod val="95000"/>
                    <a:lumOff val="5000"/>
                  </a:schemeClr>
                </a:solidFill>
                <a:cs typeface="B Nazanin" pitchFamily="2" charset="-78"/>
              </a:rPr>
              <a:t>در مقایسه با روش علمی، تحقیق (روش تحقیق) دارای فرایند </a:t>
            </a:r>
            <a:r>
              <a:rPr lang="fa-IR" dirty="0">
                <a:solidFill>
                  <a:srgbClr val="FF0000"/>
                </a:solidFill>
                <a:cs typeface="B Nazanin" pitchFamily="2" charset="-78"/>
              </a:rPr>
              <a:t>رسمی تر، عمیق تر و منظم تر</a:t>
            </a:r>
            <a:r>
              <a:rPr lang="fa-IR" dirty="0">
                <a:solidFill>
                  <a:schemeClr val="tx1">
                    <a:lumMod val="95000"/>
                    <a:lumOff val="5000"/>
                  </a:schemeClr>
                </a:solidFill>
                <a:cs typeface="B Nazanin" pitchFamily="2" charset="-78"/>
              </a:rPr>
              <a:t> است (جان بست)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  <a:cs typeface="B Nazanin" pitchFamily="2" charset="-7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1905000" y="228600"/>
            <a:ext cx="5638800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algn="ctr">
              <a:lnSpc>
                <a:spcPct val="130000"/>
              </a:lnSpc>
              <a:spcBef>
                <a:spcPct val="0"/>
              </a:spcBef>
              <a:defRPr/>
            </a:pPr>
            <a:endParaRPr lang="en-US" sz="3600" b="1" dirty="0">
              <a:solidFill>
                <a:srgbClr val="CC0099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cs typeface="B Titr" pitchFamily="2" charset="-78"/>
            </a:endParaRPr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9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643000" y="1828800"/>
            <a:ext cx="6932240" cy="28956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85000" lnSpcReduction="10000"/>
          </a:bodyPr>
          <a:lstStyle/>
          <a:p>
            <a:pPr marL="0" indent="0" algn="r" rtl="1" eaLnBrk="1" hangingPunct="1">
              <a:buNone/>
            </a:pPr>
            <a:r>
              <a:rPr lang="fa-IR" sz="2800" b="1" dirty="0">
                <a:solidFill>
                  <a:srgbClr val="FF0000"/>
                </a:solidFill>
                <a:cs typeface="B Nazanin" pitchFamily="2" charset="-78"/>
              </a:rPr>
              <a:t>تحقیق در درست ترین شکل خود واجد دو شرط است:</a:t>
            </a:r>
          </a:p>
          <a:p>
            <a:pPr marL="0" indent="0" algn="r" rtl="1" eaLnBrk="1" hangingPunct="1">
              <a:lnSpc>
                <a:spcPct val="150000"/>
              </a:lnSpc>
              <a:buNone/>
            </a:pPr>
            <a:r>
              <a:rPr lang="fa-IR" sz="2800" b="1" dirty="0">
                <a:cs typeface="B Nazanin" pitchFamily="2" charset="-78"/>
              </a:rPr>
              <a:t>1- کنترل دقیق، شرطی که مانع تاثیر عوامل مزاحم و نامربوط شده و رعایت آن اعتبار درونی را موجب می شود.</a:t>
            </a:r>
          </a:p>
          <a:p>
            <a:pPr marL="0" indent="0" algn="r" rtl="1" eaLnBrk="1" hangingPunct="1">
              <a:lnSpc>
                <a:spcPct val="150000"/>
              </a:lnSpc>
              <a:buNone/>
            </a:pPr>
            <a:r>
              <a:rPr lang="fa-IR" sz="2800" b="1" dirty="0">
                <a:cs typeface="B Nazanin" pitchFamily="2" charset="-78"/>
              </a:rPr>
              <a:t>2- نمونه گیری صحیح، شرطی که یافته های پژوهشی را قابل بسط و تعمیم ساخته و رعایت آن اعتبار بیرونی را موجب می شود.</a:t>
            </a:r>
            <a:endParaRPr lang="en-US" sz="2800" b="1" dirty="0">
              <a:cs typeface="B Nazanin" pitchFamily="2" charset="-78"/>
            </a:endParaRPr>
          </a:p>
        </p:txBody>
      </p:sp>
      <p:sp>
        <p:nvSpPr>
          <p:cNvPr id="137220" name="Rectangle 4"/>
          <p:cNvSpPr>
            <a:spLocks noChangeArrowheads="1"/>
          </p:cNvSpPr>
          <p:nvPr/>
        </p:nvSpPr>
        <p:spPr bwMode="auto">
          <a:xfrm>
            <a:off x="4876800" y="2070100"/>
            <a:ext cx="3657600" cy="295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algn="r" rtl="1">
              <a:buFontTx/>
              <a:buChar char="•"/>
            </a:pPr>
            <a:endParaRPr lang="en-US" sz="2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B Nazanin" pitchFamily="2" charset="-78"/>
            </a:endParaRPr>
          </a:p>
        </p:txBody>
      </p:sp>
      <p:pic>
        <p:nvPicPr>
          <p:cNvPr id="12294" name="Picture 6" descr="j02127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43800" y="304800"/>
            <a:ext cx="1285875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7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7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7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7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7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7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7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7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7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7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7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7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37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219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E:\متفرقه\New Folder (5)\New Folder\هدف\bbbb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127" y="4797152"/>
            <a:ext cx="2285256" cy="2285256"/>
          </a:xfrm>
          <a:prstGeom prst="rect">
            <a:avLst/>
          </a:prstGeom>
          <a:noFill/>
        </p:spPr>
      </p:pic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38300" y="381795"/>
            <a:ext cx="6019800" cy="71596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30000"/>
              </a:lnSpc>
              <a:defRPr/>
            </a:pPr>
            <a:r>
              <a:rPr lang="fa-IR" sz="3600" b="1" dirty="0">
                <a:solidFill>
                  <a:srgbClr val="CC0099"/>
                </a:solidFill>
                <a:latin typeface="+mn-lt"/>
                <a:ea typeface="+mn-ea"/>
                <a:cs typeface="B Titr" pitchFamily="2" charset="-78"/>
              </a:rPr>
              <a:t>انواع تحقیق در تعلیم و تربیت</a:t>
            </a:r>
            <a:endParaRPr lang="en-US" sz="3600" b="1" dirty="0">
              <a:solidFill>
                <a:srgbClr val="CC0099"/>
              </a:solidFill>
              <a:latin typeface="+mn-lt"/>
              <a:ea typeface="+mn-ea"/>
              <a:cs typeface="B Titr" pitchFamily="2" charset="-78"/>
            </a:endParaRPr>
          </a:p>
        </p:txBody>
      </p:sp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95930203"/>
              </p:ext>
            </p:extLst>
          </p:nvPr>
        </p:nvGraphicFramePr>
        <p:xfrm>
          <a:off x="990600" y="1798638"/>
          <a:ext cx="7924800" cy="3763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3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19200" y="152400"/>
            <a:ext cx="7467600" cy="10668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algn="r" rtl="1">
              <a:lnSpc>
                <a:spcPct val="200000"/>
              </a:lnSpc>
              <a:defRPr/>
            </a:pPr>
            <a:r>
              <a:rPr lang="fa-IR" sz="3600" b="1" dirty="0">
                <a:solidFill>
                  <a:srgbClr val="CC0099"/>
                </a:solidFill>
                <a:latin typeface="+mn-lt"/>
                <a:ea typeface="+mn-ea"/>
                <a:cs typeface="B Titr" pitchFamily="2" charset="-78"/>
              </a:rPr>
              <a:t>ویژگی های تحقیق</a:t>
            </a:r>
            <a:br>
              <a:rPr lang="fa-IR" sz="3600" b="1" dirty="0">
                <a:solidFill>
                  <a:srgbClr val="CC0099"/>
                </a:solidFill>
                <a:latin typeface="+mn-lt"/>
                <a:ea typeface="+mn-ea"/>
                <a:cs typeface="B Titr" pitchFamily="2" charset="-78"/>
              </a:rPr>
            </a:br>
            <a:br>
              <a:rPr lang="fa-IR" sz="2400" b="1" dirty="0">
                <a:solidFill>
                  <a:srgbClr val="CC0099"/>
                </a:solidFill>
                <a:latin typeface="+mn-lt"/>
                <a:ea typeface="+mn-ea"/>
                <a:cs typeface="B Titr" pitchFamily="2" charset="-78"/>
              </a:rPr>
            </a:br>
            <a:r>
              <a:rPr lang="fa-IR" sz="2400" b="1" dirty="0">
                <a:latin typeface="+mn-lt"/>
                <a:ea typeface="+mn-ea"/>
                <a:cs typeface="B Titr" pitchFamily="2" charset="-78"/>
              </a:rPr>
              <a:t>1- هدف اصلی تحقیق حل یک مسئله یا پاسخگویی به یک سؤال یا دستیابی به روابط علت و معلولی بین متغیرهای پژوهشی است.</a:t>
            </a:r>
            <a:br>
              <a:rPr lang="fa-IR" sz="2400" b="1" dirty="0">
                <a:latin typeface="+mn-lt"/>
                <a:ea typeface="+mn-ea"/>
                <a:cs typeface="B Titr" pitchFamily="2" charset="-78"/>
              </a:rPr>
            </a:br>
            <a:r>
              <a:rPr lang="fa-IR" sz="2400" b="1" dirty="0">
                <a:latin typeface="+mn-lt"/>
                <a:ea typeface="+mn-ea"/>
                <a:cs typeface="B Titr" pitchFamily="2" charset="-78"/>
              </a:rPr>
              <a:t>2</a:t>
            </a:r>
            <a:r>
              <a:rPr lang="fa-IR" sz="2400" b="1" dirty="0">
                <a:solidFill>
                  <a:srgbClr val="FF0000"/>
                </a:solidFill>
                <a:latin typeface="+mn-lt"/>
                <a:ea typeface="+mn-ea"/>
                <a:cs typeface="B Titr" pitchFamily="2" charset="-78"/>
              </a:rPr>
              <a:t>- تحقیق درصدد یافتن قوانین کلی است.</a:t>
            </a:r>
            <a:br>
              <a:rPr lang="fa-IR" sz="2400" b="1" dirty="0">
                <a:latin typeface="+mn-lt"/>
                <a:ea typeface="+mn-ea"/>
                <a:cs typeface="B Titr" pitchFamily="2" charset="-78"/>
              </a:rPr>
            </a:br>
            <a:r>
              <a:rPr lang="fa-IR" sz="2400" b="1" dirty="0">
                <a:latin typeface="+mn-lt"/>
                <a:ea typeface="+mn-ea"/>
                <a:cs typeface="B Titr" pitchFamily="2" charset="-78"/>
              </a:rPr>
              <a:t>3- تحقیق بر مشاهده و آزمایش تاکید دارد.</a:t>
            </a:r>
            <a:br>
              <a:rPr lang="fa-IR" sz="2400" b="1" dirty="0">
                <a:latin typeface="+mn-lt"/>
                <a:ea typeface="+mn-ea"/>
                <a:cs typeface="B Titr" pitchFamily="2" charset="-78"/>
              </a:rPr>
            </a:br>
            <a:endParaRPr lang="en-US" sz="3600" b="1" dirty="0">
              <a:solidFill>
                <a:srgbClr val="CC0099"/>
              </a:solidFill>
              <a:latin typeface="+mn-lt"/>
              <a:ea typeface="+mn-ea"/>
              <a:cs typeface="B Titr" pitchFamily="2" charset="-78"/>
            </a:endParaRP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b="1" dirty="0">
                <a:solidFill>
                  <a:srgbClr val="CC0099"/>
                </a:solidFill>
                <a:cs typeface="B Titr" pitchFamily="2" charset="-78"/>
              </a:rPr>
              <a:t>ویژگی های تحقیق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0" y="1633939"/>
            <a:ext cx="8892480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fa-IR" sz="2800" b="1" dirty="0">
                <a:cs typeface="B Titr" pitchFamily="2" charset="-78"/>
              </a:rPr>
              <a:t>4- در تحقیق از ابزارهای اندازه گیری و مشاهده استفاده می شود.</a:t>
            </a:r>
            <a:br>
              <a:rPr lang="fa-IR" sz="2800" b="1" dirty="0">
                <a:cs typeface="B Titr" pitchFamily="2" charset="-78"/>
              </a:rPr>
            </a:br>
            <a:r>
              <a:rPr lang="fa-IR" sz="2800" b="1" dirty="0">
                <a:solidFill>
                  <a:srgbClr val="FF0000"/>
                </a:solidFill>
                <a:cs typeface="B Titr" pitchFamily="2" charset="-78"/>
              </a:rPr>
              <a:t>5- در تحقیق از جدیدترین منابع اطلاعاتی (منابع دست اول)استفاده می شود.</a:t>
            </a:r>
          </a:p>
          <a:p>
            <a:pPr>
              <a:lnSpc>
                <a:spcPct val="150000"/>
              </a:lnSpc>
            </a:pPr>
            <a:br>
              <a:rPr lang="fa-IR" sz="2800" b="1" dirty="0">
                <a:cs typeface="B Titr" pitchFamily="2" charset="-78"/>
              </a:rPr>
            </a:br>
            <a:r>
              <a:rPr lang="fa-IR" sz="2800" b="1" dirty="0">
                <a:cs typeface="B Titr" pitchFamily="2" charset="-78"/>
              </a:rPr>
              <a:t>6- در تحقیق هدف خاصی وجود دارد.</a:t>
            </a:r>
          </a:p>
          <a:p>
            <a:pPr>
              <a:lnSpc>
                <a:spcPct val="150000"/>
              </a:lnSpc>
            </a:pPr>
            <a:br>
              <a:rPr lang="fa-IR" sz="2800" b="1" dirty="0">
                <a:cs typeface="B Titr" pitchFamily="2" charset="-78"/>
              </a:rPr>
            </a:br>
            <a:r>
              <a:rPr lang="fa-IR" sz="2800" b="1" dirty="0">
                <a:solidFill>
                  <a:srgbClr val="FF0000"/>
                </a:solidFill>
                <a:cs typeface="B Titr" pitchFamily="2" charset="-78"/>
              </a:rPr>
              <a:t>7- تحقیق مستلزم مهارت در موضوع مورد تحقیق است</a:t>
            </a:r>
            <a:r>
              <a:rPr lang="fa-IR" b="1" dirty="0">
                <a:solidFill>
                  <a:srgbClr val="FF0000"/>
                </a:solidFill>
                <a:cs typeface="B Titr" pitchFamily="2" charset="-78"/>
              </a:rPr>
              <a:t>. 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51256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95736" y="188640"/>
            <a:ext cx="5486400" cy="70167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algn="r">
              <a:lnSpc>
                <a:spcPct val="130000"/>
              </a:lnSpc>
              <a:defRPr/>
            </a:pPr>
            <a:r>
              <a:rPr lang="fa-IR" sz="3600" b="1" dirty="0">
                <a:solidFill>
                  <a:srgbClr val="CC0099"/>
                </a:solidFill>
                <a:latin typeface="+mn-lt"/>
                <a:ea typeface="+mn-ea"/>
                <a:cs typeface="B Titr" pitchFamily="2" charset="-78"/>
              </a:rPr>
              <a:t>ویژگی های تحقیق</a:t>
            </a:r>
            <a:br>
              <a:rPr lang="fa-IR" sz="3600" b="1" dirty="0">
                <a:solidFill>
                  <a:srgbClr val="CC0099"/>
                </a:solidFill>
                <a:latin typeface="+mn-lt"/>
                <a:ea typeface="+mn-ea"/>
                <a:cs typeface="B Titr" pitchFamily="2" charset="-78"/>
              </a:rPr>
            </a:br>
            <a:br>
              <a:rPr lang="fa-IR" sz="3600" b="1" dirty="0">
                <a:solidFill>
                  <a:srgbClr val="CC0099"/>
                </a:solidFill>
                <a:latin typeface="+mn-lt"/>
                <a:ea typeface="+mn-ea"/>
                <a:cs typeface="B Titr" pitchFamily="2" charset="-78"/>
              </a:rPr>
            </a:br>
            <a:r>
              <a:rPr lang="fa-IR" sz="3600" b="1" dirty="0">
                <a:solidFill>
                  <a:srgbClr val="CC0099"/>
                </a:solidFill>
                <a:latin typeface="+mn-lt"/>
                <a:ea typeface="+mn-ea"/>
                <a:cs typeface="B Titr" pitchFamily="2" charset="-78"/>
              </a:rPr>
              <a:t>  </a:t>
            </a:r>
            <a:endParaRPr lang="en-US" sz="3600" b="1" dirty="0">
              <a:solidFill>
                <a:srgbClr val="CC0099"/>
              </a:solidFill>
              <a:latin typeface="+mn-lt"/>
              <a:ea typeface="+mn-ea"/>
              <a:cs typeface="B Titr" pitchFamily="2" charset="-78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179512" y="890315"/>
            <a:ext cx="8999363" cy="546603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lnSpcReduction="10000"/>
          </a:bodyPr>
          <a:lstStyle/>
          <a:p>
            <a:pPr marL="0" indent="0" algn="r" rtl="1" eaLnBrk="1" hangingPunct="1">
              <a:buNone/>
            </a:pPr>
            <a:endParaRPr lang="fa-IR" dirty="0">
              <a:cs typeface="B Nazanin" pitchFamily="2" charset="-78"/>
            </a:endParaRPr>
          </a:p>
          <a:p>
            <a:pPr marL="0" indent="0" algn="r" rtl="1" eaLnBrk="1" hangingPunct="1">
              <a:buNone/>
            </a:pPr>
            <a:r>
              <a:rPr lang="fa-IR" b="1" dirty="0">
                <a:cs typeface="B Nazanin" pitchFamily="2" charset="-78"/>
              </a:rPr>
              <a:t>8- تحقیق فعالتی عینی و منطقی است.</a:t>
            </a:r>
          </a:p>
          <a:p>
            <a:pPr marL="0" indent="0" algn="r" rtl="1" eaLnBrk="1" hangingPunct="1">
              <a:buNone/>
            </a:pPr>
            <a:endParaRPr lang="fa-IR" b="1" dirty="0">
              <a:cs typeface="B Nazanin" pitchFamily="2" charset="-78"/>
            </a:endParaRPr>
          </a:p>
          <a:p>
            <a:pPr marL="0" indent="0" algn="r" rtl="1" eaLnBrk="1" hangingPunct="1">
              <a:buNone/>
            </a:pPr>
            <a:r>
              <a:rPr lang="fa-IR" b="1" dirty="0">
                <a:solidFill>
                  <a:srgbClr val="FF0000"/>
                </a:solidFill>
                <a:cs typeface="B Nazanin" pitchFamily="2" charset="-78"/>
              </a:rPr>
              <a:t>9- تحقیق به منظور پاسخگویی به سؤالاتی بدون پاسخ و جدید است.</a:t>
            </a:r>
          </a:p>
          <a:p>
            <a:pPr marL="0" indent="0" algn="r" rtl="1" eaLnBrk="1" hangingPunct="1">
              <a:buNone/>
            </a:pPr>
            <a:endParaRPr lang="fa-IR" b="1" dirty="0">
              <a:solidFill>
                <a:srgbClr val="FF0000"/>
              </a:solidFill>
              <a:cs typeface="B Nazanin" pitchFamily="2" charset="-78"/>
            </a:endParaRPr>
          </a:p>
          <a:p>
            <a:pPr marL="0" indent="0" algn="r" rtl="1" eaLnBrk="1" hangingPunct="1">
              <a:buNone/>
            </a:pPr>
            <a:r>
              <a:rPr lang="fa-IR" b="1" dirty="0">
                <a:cs typeface="B Nazanin" pitchFamily="2" charset="-78"/>
              </a:rPr>
              <a:t>10- تحقیق به صبر و شکیبایی، صداقت، شهامت و خلاقیت نیاز دارد.</a:t>
            </a:r>
          </a:p>
          <a:p>
            <a:pPr marL="0" indent="0" algn="r" rtl="1" eaLnBrk="1" hangingPunct="1">
              <a:buNone/>
            </a:pPr>
            <a:endParaRPr lang="fa-IR" b="1" dirty="0">
              <a:cs typeface="B Nazanin" pitchFamily="2" charset="-78"/>
            </a:endParaRPr>
          </a:p>
          <a:p>
            <a:pPr marL="0" indent="0" algn="r" rtl="1" eaLnBrk="1" hangingPunct="1">
              <a:buNone/>
            </a:pPr>
            <a:r>
              <a:rPr lang="fa-IR" b="1" dirty="0">
                <a:solidFill>
                  <a:srgbClr val="FF0000"/>
                </a:solidFill>
                <a:cs typeface="B Nazanin" pitchFamily="2" charset="-78"/>
              </a:rPr>
              <a:t>11-وظیفه محقق با تهیه گزارش برای عموم به پایان می رسد.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9060486"/>
      </p:ext>
    </p:extLst>
  </p:cSld>
  <p:clrMapOvr>
    <a:masterClrMapping/>
  </p:clrMapOvr>
  <p:transition spd="med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53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549</TotalTime>
  <Words>795</Words>
  <Application>Microsoft Office PowerPoint</Application>
  <PresentationFormat>On-screen Show (4:3)</PresentationFormat>
  <Paragraphs>107</Paragraphs>
  <Slides>28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5" baseType="lpstr">
      <vt:lpstr>2 Titr</vt:lpstr>
      <vt:lpstr>Arial</vt:lpstr>
      <vt:lpstr>B Nazanin</vt:lpstr>
      <vt:lpstr>Calibri</vt:lpstr>
      <vt:lpstr>Times New Roman</vt:lpstr>
      <vt:lpstr>Wingdings</vt:lpstr>
      <vt:lpstr>Office Theme</vt:lpstr>
      <vt:lpstr>PowerPoint Presentation</vt:lpstr>
      <vt:lpstr>PowerPoint Presentation</vt:lpstr>
      <vt:lpstr>تحقیق؟</vt:lpstr>
      <vt:lpstr>PowerPoint Presentation</vt:lpstr>
      <vt:lpstr>PowerPoint Presentation</vt:lpstr>
      <vt:lpstr>انواع تحقیق در تعلیم و تربیت</vt:lpstr>
      <vt:lpstr>ویژگی های تحقیق  1- هدف اصلی تحقیق حل یک مسئله یا پاسخگویی به یک سؤال یا دستیابی به روابط علت و معلولی بین متغیرهای پژوهشی است. 2- تحقیق درصدد یافتن قوانین کلی است. 3- تحقیق بر مشاهده و آزمایش تاکید دارد. </vt:lpstr>
      <vt:lpstr>ویژگی های تحقیق</vt:lpstr>
      <vt:lpstr>ویژگی های تحقیق    </vt:lpstr>
      <vt:lpstr>منابع اطلاعاتی بشر برای حل مسائل</vt:lpstr>
      <vt:lpstr>منابع اطلاعاتی بشر برای حل مسائل</vt:lpstr>
      <vt:lpstr>مراحل روش علمی (به نقل از دیویی)  </vt:lpstr>
      <vt:lpstr>مراحل روش علمی (به نقل از دیویی)  </vt:lpstr>
      <vt:lpstr>مفروضات زیربنایی روش علمی  </vt:lpstr>
      <vt:lpstr>دو مرحله فرایند علمی (شکل پذیری نظریه)  </vt:lpstr>
      <vt:lpstr>PowerPoint Presentation</vt:lpstr>
      <vt:lpstr>     </vt:lpstr>
      <vt:lpstr>       دانش نظری می تواند طریقه رسیدن به راه حل را کوتاه کند و چون موجب تدوین فرضیه هایی می شود بر دانش تجربی برتری دارد.</vt:lpstr>
      <vt:lpstr>نظریه از طریق ایجاد انگیزه پژوهشی و هدایت پژوهش های آتی زمینه گسترش دانش  را فراهم می کند. رابطه بین نظریه و واقعیت یک رابطه دوجانبه است.</vt:lpstr>
      <vt:lpstr>PowerPoint Presentation</vt:lpstr>
      <vt:lpstr>PowerPoint Presentation</vt:lpstr>
      <vt:lpstr>ویژگی های نظریه علمی </vt:lpstr>
      <vt:lpstr>PowerPoint Presentation</vt:lpstr>
      <vt:lpstr>     تقسیم بندی متغیرها بر اساس نقشی که در تحقیق دارند:  متغیر مستقل (عامل، محرک، درونداد، پیش بینی کننده). متغیر وابسته (پاسخ، ملاک، برونداد). </vt:lpstr>
      <vt:lpstr>PowerPoint Presentation</vt:lpstr>
      <vt:lpstr>تعاریف عملیاتی</vt:lpstr>
      <vt:lpstr>تقسیم بندی تعریف عملیاتی (کرلنجر1973 </vt:lpstr>
      <vt:lpstr>PowerPoint Presentation</vt:lpstr>
    </vt:vector>
  </TitlesOfParts>
  <Company>dmfa co.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jamsystem</dc:creator>
  <cp:lastModifiedBy>Rezaie</cp:lastModifiedBy>
  <cp:revision>57</cp:revision>
  <dcterms:created xsi:type="dcterms:W3CDTF">2012-04-18T11:50:40Z</dcterms:created>
  <dcterms:modified xsi:type="dcterms:W3CDTF">2020-04-11T08:37:40Z</dcterms:modified>
</cp:coreProperties>
</file>